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5" r:id="rId3"/>
    <p:sldId id="274" r:id="rId4"/>
    <p:sldId id="273" r:id="rId5"/>
    <p:sldId id="272" r:id="rId6"/>
    <p:sldId id="271" r:id="rId7"/>
    <p:sldId id="270" r:id="rId8"/>
    <p:sldId id="268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6CAC0-67AD-1A10-4F49-0DDEA2834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3EE59-9B4E-8247-39BE-AC2487A851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5253C-F728-A568-D978-5B936D160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EDFFA-E51B-D754-6109-7AAA8714A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A73BC-7A62-FE42-BEF3-96F36A9A2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93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22DB6-47EA-A6D1-CA82-172E5DDEB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30FAF-E9CC-8F7D-4572-A31B97B8E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2824A-F84D-CD58-A741-250CE151C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36806-83DB-CF75-2740-50E2DC70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15ABE-8DAB-1CA8-662A-FD55DD08B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07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BC70-178B-EDAC-053A-2ED4EA1A1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D529A-7169-6EBD-7252-91501F5D5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D6050-06F5-42F3-D9E3-D0A911871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8EEF5-6A96-336C-35F4-8704DA142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61AB9-A372-7553-DEFD-F9DF8B5B5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17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87221-733E-AF87-1D9B-BF9860B1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F4EFD-E1B5-27DF-B47B-36E941A649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7B9F5-0C1D-E530-0AF2-896784136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E4F78-F437-5D25-3BFB-724EF21A9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D8B8C2-BA71-CEE3-0DDE-19CB63405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D27F4-5C77-A850-D5CD-4BC3B970A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3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5A51D-37DD-0A76-5994-91C1D78B3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0C97F5-70B5-A95E-16AF-16C59F3A1A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5F4106-0A44-7236-981D-AB55186E5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19FE69-4A99-168D-2A23-5554349B2C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D0925B-9564-2EFB-7E94-E39EA84DC4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9B7DCD-A24C-B87D-BCFF-D6B94AA4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5511BA-2DC2-D695-FA65-7781263DC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4859E6-8B0C-B159-365F-1A4ED7992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52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D2454-EC45-501C-A5C9-4C40B9870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9A8CD9-1202-3914-7FDA-4E976E9E8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03E3D5-A63D-4279-A8F7-E6F8665E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B4981-37A1-3081-4052-8711982AD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0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600D5C-F81C-FDF0-6AFD-1CEC6FE0F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F4CBE0-1ED8-7573-E6F4-22DA41C3E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405A2-CABB-2937-B663-5482C34A4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25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857B5-3CED-75C8-AE81-8EE0F749C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448D-1E75-3A48-6194-B57B3F932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B02FB-EF0F-C057-59C1-114E14CD3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9006D-F342-160A-B6CC-CAE7E5902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3192E-C567-ADF1-9465-E6BEC182F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E72120-8FB4-6F69-D5E9-D51D8622B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583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75FF6-385F-A4F7-4F07-80FE9589B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E0579D-3F94-6722-DEA4-F4CF01457A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9DBA9-0762-2B74-D878-4FA6897AE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D14C4-992C-E348-9A36-1EC901B36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887D9-0B86-FE57-DB80-CE44E6DFA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7A0B7-EEE8-1FDB-048C-A20BD7EF6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407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5A71C-D5A1-CFCF-2845-7BB0E3A3E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44085-D013-C439-A065-C845F1D819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60288-4809-86CA-2825-5C63407B1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98C70-70CD-10A0-C62D-E53AE216D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A730F-18A5-D69F-C574-1D0C83AF9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5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9F83B1-77E5-E0E3-3AAC-F77DC17B4E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57924-6708-4743-921A-BF502AA5DC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CC257-BD51-3BED-05B4-6204ADF27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14D3-28A8-7AC3-D957-BDF4BC9C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DA92D-CC28-C414-6352-DD6DBF48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1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44F09E-EC3A-1476-ECA7-90D7E928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58AE7-5A81-A61E-658E-459A8B8B7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950DE-5A2F-F35F-D7C9-08702AFD82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5C0CF-7501-4F5C-AB9B-456C4F58ACB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6672E-BF4D-CEB7-109E-68BF191548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DC89B-2967-E8A9-C156-E198E967E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A581D-77E3-458B-ABAA-7A3F81021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3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3.png"/><Relationship Id="rId5" Type="http://schemas.openxmlformats.org/officeDocument/2006/relationships/image" Target="../media/image4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6.wdp"/><Relationship Id="rId2" Type="http://schemas.openxmlformats.org/officeDocument/2006/relationships/image" Target="../media/image1.png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3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8.png"/><Relationship Id="rId1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6.wdp"/><Relationship Id="rId17" Type="http://schemas.openxmlformats.org/officeDocument/2006/relationships/image" Target="../media/image3.png"/><Relationship Id="rId2" Type="http://schemas.openxmlformats.org/officeDocument/2006/relationships/image" Target="../media/image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8.png"/><Relationship Id="rId1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6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5.wdp"/><Relationship Id="rId19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8.png"/><Relationship Id="rId1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6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8.wdp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5.wdp"/><Relationship Id="rId19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8.png"/><Relationship Id="rId18" Type="http://schemas.openxmlformats.org/officeDocument/2006/relationships/image" Target="../media/image3.png"/><Relationship Id="rId3" Type="http://schemas.openxmlformats.org/officeDocument/2006/relationships/image" Target="../media/image2.png"/><Relationship Id="rId21" Type="http://schemas.openxmlformats.org/officeDocument/2006/relationships/hyperlink" Target="https://goodnewsofthebible.com/" TargetMode="External"/><Relationship Id="rId7" Type="http://schemas.openxmlformats.org/officeDocument/2006/relationships/image" Target="../media/image5.png"/><Relationship Id="rId12" Type="http://schemas.microsoft.com/office/2007/relationships/hdphoto" Target="../media/hdphoto6.wdp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microsoft.com/office/2007/relationships/hdphoto" Target="../media/hdphoto8.wdp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microsoft.com/office/2007/relationships/hdphoto" Target="../media/hdphoto5.wdp"/><Relationship Id="rId19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6.png"/><Relationship Id="rId1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3F2FF-1253-6065-1CBC-F258A4642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DF676-91A3-42C5-8B70-1A448F0030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40D84D-AAFA-DA25-64C6-9DE256977F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D3F728-3F1F-832B-55D8-B98D0D31D7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2B57BCA-7CED-0AA4-6886-E01468C48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8" b="95987" l="336" r="93289">
                        <a14:foregroundMark x1="52685" y1="1672" x2="68293" y2="5243"/>
                        <a14:foregroundMark x1="74795" y1="8111" x2="86913" y2="21070"/>
                        <a14:foregroundMark x1="94642" y1="37440" x2="97651" y2="43813"/>
                        <a14:foregroundMark x1="86913" y1="21070" x2="90744" y2="29184"/>
                        <a14:foregroundMark x1="97651" y1="43813" x2="97651" y2="62876"/>
                        <a14:foregroundMark x1="94102" y1="68647" x2="88417" y2="77891"/>
                        <a14:foregroundMark x1="97651" y1="62876" x2="96790" y2="64277"/>
                        <a14:foregroundMark x1="47592" y1="97588" x2="24943" y2="89292"/>
                        <a14:foregroundMark x1="7143" y1="24415" x2="7206" y2="23802"/>
                        <a14:foregroundMark x1="7103" y1="24811" x2="7143" y2="24415"/>
                        <a14:foregroundMark x1="5184" y1="43551" x2="6560" y2="30120"/>
                        <a14:foregroundMark x1="3871" y1="56369" x2="4431" y2="50902"/>
                        <a14:foregroundMark x1="14999" y1="16421" x2="23154" y2="10368"/>
                        <a14:foregroundMark x1="12950" y1="17942" x2="13148" y2="17795"/>
                        <a14:foregroundMark x1="23154" y1="10368" x2="51678" y2="1338"/>
                        <a14:foregroundMark x1="96120" y1="36709" x2="99664" y2="47492"/>
                        <a14:foregroundMark x1="99664" y1="47492" x2="84899" y2="64214"/>
                        <a14:foregroundMark x1="84899" y1="64214" x2="83221" y2="46488"/>
                        <a14:foregroundMark x1="83221" y1="46488" x2="89668" y2="32415"/>
                        <a14:foregroundMark x1="94770" y1="37377" x2="97987" y2="48829"/>
                        <a14:foregroundMark x1="97987" y1="48829" x2="94631" y2="66221"/>
                        <a14:foregroundMark x1="94631" y1="66221" x2="90604" y2="46154"/>
                        <a14:foregroundMark x1="90604" y1="46154" x2="91854" y2="36438"/>
                        <a14:foregroundMark x1="5826" y1="29503" x2="1416" y2="43211"/>
                        <a14:foregroundMark x1="1425" y1="50630" x2="1789" y2="55981"/>
                        <a14:foregroundMark x1="16254" y1="78779" x2="31879" y2="79599"/>
                        <a14:foregroundMark x1="31879" y1="79599" x2="38926" y2="60201"/>
                        <a14:foregroundMark x1="38926" y1="60201" x2="15101" y2="31104"/>
                        <a14:foregroundMark x1="15101" y1="31104" x2="9778" y2="29268"/>
                        <a14:foregroundMark x1="20134" y1="54515" x2="10507" y2="70826"/>
                        <a14:foregroundMark x1="11057" y1="72230" x2="26174" y2="82274"/>
                        <a14:foregroundMark x1="26174" y1="82274" x2="40268" y2="57191"/>
                        <a14:foregroundMark x1="40268" y1="57191" x2="22819" y2="52843"/>
                        <a14:foregroundMark x1="22819" y1="52843" x2="14765" y2="54849"/>
                        <a14:foregroundMark x1="26510" y1="57525" x2="12416" y2="67893"/>
                        <a14:foregroundMark x1="12416" y1="67893" x2="34899" y2="77258"/>
                        <a14:foregroundMark x1="34899" y1="77258" x2="29866" y2="55518"/>
                        <a14:foregroundMark x1="29866" y1="55518" x2="20134" y2="56856"/>
                        <a14:foregroundMark x1="23826" y1="55518" x2="9732" y2="65886"/>
                        <a14:foregroundMark x1="9732" y1="65886" x2="31208" y2="76254"/>
                        <a14:foregroundMark x1="31208" y1="76254" x2="35570" y2="59866"/>
                        <a14:foregroundMark x1="35570" y1="59866" x2="22148" y2="56187"/>
                        <a14:foregroundMark x1="26174" y1="58528" x2="22483" y2="60201"/>
                        <a14:foregroundMark x1="28188" y1="56522" x2="13423" y2="67893"/>
                        <a14:foregroundMark x1="13423" y1="67893" x2="33893" y2="74247"/>
                        <a14:foregroundMark x1="33893" y1="74247" x2="30201" y2="55853"/>
                        <a14:foregroundMark x1="30201" y1="55853" x2="25168" y2="56522"/>
                        <a14:foregroundMark x1="30872" y1="56856" x2="28859" y2="73579"/>
                        <a14:foregroundMark x1="28859" y1="73579" x2="29530" y2="57860"/>
                        <a14:foregroundMark x1="1754" y1="55499" x2="1733" y2="55871"/>
                        <a14:foregroundMark x1="2022" y1="50684" x2="1760" y2="55380"/>
                        <a14:foregroundMark x1="2685" y1="38796" x2="2434" y2="43303"/>
                        <a14:foregroundMark x1="4683" y1="43506" x2="5034" y2="41472"/>
                        <a14:foregroundMark x1="2449" y1="56455" x2="3423" y2="50811"/>
                        <a14:foregroundMark x1="5034" y1="41472" x2="3020" y2="39130"/>
                        <a14:foregroundMark x1="93966" y1="37775" x2="99664" y2="54515"/>
                        <a14:foregroundMark x1="99664" y1="54515" x2="91946" y2="39465"/>
                        <a14:foregroundMark x1="91946" y1="39465" x2="92646" y2="37896"/>
                        <a14:foregroundMark x1="1703" y1="58863" x2="2558" y2="61632"/>
                        <a14:foregroundMark x1="1393" y1="57860" x2="1703" y2="58863"/>
                        <a14:foregroundMark x1="1290" y1="57525" x2="1393" y2="57860"/>
                        <a14:foregroundMark x1="1084" y1="56856" x2="1290" y2="57525"/>
                        <a14:foregroundMark x1="671" y1="55518" x2="1084" y2="56856"/>
                        <a14:foregroundMark x1="2566" y1="56856" x2="2349" y2="55853"/>
                        <a14:foregroundMark x1="2711" y1="57525" x2="2566" y2="56856"/>
                        <a14:foregroundMark x1="2783" y1="57860" x2="2711" y2="57525"/>
                        <a14:foregroundMark x1="3000" y1="58863" x2="2783" y2="57860"/>
                        <a14:foregroundMark x1="3522" y1="61275" x2="3000" y2="58863"/>
                        <a14:foregroundMark x1="1813" y1="55960" x2="671" y2="56187"/>
                        <a14:foregroundMark x1="2349" y1="55853" x2="1900" y2="55942"/>
                        <a14:foregroundMark x1="14094" y1="72241" x2="12752" y2="70569"/>
                        <a14:foregroundMark x1="11745" y1="70569" x2="11409" y2="71572"/>
                        <a14:foregroundMark x1="12416" y1="72575" x2="12081" y2="72910"/>
                        <a14:foregroundMark x1="48658" y1="89967" x2="57491" y2="92747"/>
                        <a14:foregroundMark x1="57808" y1="92723" x2="46309" y2="88963"/>
                        <a14:foregroundMark x1="11409" y1="69900" x2="9955" y2="69417"/>
                        <a14:foregroundMark x1="10859" y1="77953" x2="9759" y2="74665"/>
                        <a14:foregroundMark x1="10007" y1="74573" x2="11311" y2="77623"/>
                        <a14:foregroundMark x1="12081" y1="74916" x2="11692" y2="73948"/>
                        <a14:foregroundMark x1="13758" y1="23077" x2="16779" y2="23077"/>
                        <a14:foregroundMark x1="10403" y1="23746" x2="9396" y2="23746"/>
                        <a14:backgroundMark x1="12416" y1="17726" x2="11502" y2="19852"/>
                        <a14:backgroundMark x1="4027" y1="26756" x2="3691" y2="27090"/>
                        <a14:backgroundMark x1="9732" y1="15385" x2="9396" y2="17057"/>
                        <a14:backgroundMark x1="1342" y1="27090" x2="3356" y2="27759"/>
                        <a14:backgroundMark x1="18456" y1="89967" x2="17971" y2="89019"/>
                        <a14:backgroundMark x1="2405" y1="73991" x2="2685" y2="78595"/>
                        <a14:backgroundMark x1="2685" y1="78595" x2="6725" y2="81404"/>
                        <a14:backgroundMark x1="9060" y1="79264" x2="20805" y2="92308"/>
                        <a14:backgroundMark x1="20805" y1="92308" x2="9732" y2="80602"/>
                        <a14:backgroundMark x1="7047" y1="79264" x2="1007" y2="62207"/>
                        <a14:backgroundMark x1="1007" y1="62207" x2="6376" y2="75920"/>
                        <a14:backgroundMark x1="77181" y1="90970" x2="59732" y2="97993"/>
                        <a14:backgroundMark x1="59732" y1="97993" x2="73490" y2="93311"/>
                        <a14:backgroundMark x1="62752" y1="97324" x2="48993" y2="98328"/>
                        <a14:backgroundMark x1="671" y1="64214" x2="0" y2="62542"/>
                        <a14:backgroundMark x1="2349" y1="61873" x2="0" y2="56522"/>
                        <a14:backgroundMark x1="2349" y1="58863" x2="2349" y2="58863"/>
                        <a14:backgroundMark x1="671" y1="57525" x2="0" y2="50167"/>
                        <a14:backgroundMark x1="671" y1="43144" x2="0" y2="50502"/>
                        <a14:backgroundMark x1="336" y1="56856" x2="336" y2="56856"/>
                        <a14:backgroundMark x1="7383" y1="24080" x2="10067" y2="19398"/>
                        <a14:backgroundMark x1="4362" y1="27425" x2="8389" y2="20736"/>
                        <a14:backgroundMark x1="73490" y1="6689" x2="73490" y2="6689"/>
                        <a14:backgroundMark x1="68792" y1="4682" x2="75168" y2="7692"/>
                        <a14:backgroundMark x1="94631" y1="71572" x2="97651" y2="64214"/>
                        <a14:backgroundMark x1="93960" y1="70903" x2="95638" y2="64214"/>
                        <a14:backgroundMark x1="76510" y1="90970" x2="87919" y2="81605"/>
                        <a14:backgroundMark x1="93624" y1="27759" x2="97987" y2="35786"/>
                        <a14:backgroundMark x1="74161" y1="92642" x2="79195" y2="89967"/>
                        <a14:backgroundMark x1="47315" y1="97993" x2="50671" y2="98328"/>
                        <a14:backgroundMark x1="89597" y1="79264" x2="95302" y2="68227"/>
                        <a14:backgroundMark x1="6376" y1="24749" x2="3356" y2="27425"/>
                        <a14:backgroundMark x1="6711" y1="24749" x2="6711" y2="24749"/>
                        <a14:backgroundMark x1="6711" y1="24415" x2="6711" y2="24415"/>
                        <a14:backgroundMark x1="10403" y1="18060" x2="7718" y2="21405"/>
                        <a14:backgroundMark x1="6711" y1="25084" x2="6711" y2="25084"/>
                        <a14:backgroundMark x1="336" y1="57525" x2="336" y2="56522"/>
                        <a14:backgroundMark x1="1007" y1="58863" x2="1007" y2="58863"/>
                        <a14:backgroundMark x1="74161" y1="7692" x2="74161" y2="7692"/>
                        <a14:backgroundMark x1="75168" y1="7358" x2="75168" y2="7358"/>
                        <a14:backgroundMark x1="53020" y1="0" x2="53020" y2="0"/>
                        <a14:backgroundMark x1="671" y1="57525" x2="671" y2="57525"/>
                        <a14:backgroundMark x1="1342" y1="57860" x2="1342" y2="57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11261"/>
            <a:ext cx="2838846" cy="284837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35C5823-2BC1-1C29-5E5B-691EC7FF6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6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6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1B2E6-6CBA-CD44-F9CF-A8D31CF90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B5FF1-C286-FDC3-8134-D4E44CE58D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7340C7-BC69-7E03-E09E-6947F7FD70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F25C09-DDD6-7EF6-F11B-162BAE697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79A80BD-263E-D224-2016-C427A45C8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8" b="95987" l="336" r="93289">
                        <a14:foregroundMark x1="52685" y1="1672" x2="68293" y2="5243"/>
                        <a14:foregroundMark x1="74795" y1="8111" x2="86913" y2="21070"/>
                        <a14:foregroundMark x1="94642" y1="37440" x2="97651" y2="43813"/>
                        <a14:foregroundMark x1="86913" y1="21070" x2="90744" y2="29184"/>
                        <a14:foregroundMark x1="97651" y1="43813" x2="97651" y2="62876"/>
                        <a14:foregroundMark x1="94102" y1="68647" x2="88417" y2="77891"/>
                        <a14:foregroundMark x1="97651" y1="62876" x2="96790" y2="64277"/>
                        <a14:foregroundMark x1="47592" y1="97588" x2="24943" y2="89292"/>
                        <a14:foregroundMark x1="7143" y1="24415" x2="7206" y2="23802"/>
                        <a14:foregroundMark x1="7103" y1="24811" x2="7143" y2="24415"/>
                        <a14:foregroundMark x1="5184" y1="43551" x2="6560" y2="30120"/>
                        <a14:foregroundMark x1="3871" y1="56369" x2="4431" y2="50902"/>
                        <a14:foregroundMark x1="14999" y1="16421" x2="23154" y2="10368"/>
                        <a14:foregroundMark x1="12950" y1="17942" x2="13148" y2="17795"/>
                        <a14:foregroundMark x1="23154" y1="10368" x2="51678" y2="1338"/>
                        <a14:foregroundMark x1="96120" y1="36709" x2="99664" y2="47492"/>
                        <a14:foregroundMark x1="99664" y1="47492" x2="84899" y2="64214"/>
                        <a14:foregroundMark x1="84899" y1="64214" x2="83221" y2="46488"/>
                        <a14:foregroundMark x1="83221" y1="46488" x2="89668" y2="32415"/>
                        <a14:foregroundMark x1="94770" y1="37377" x2="97987" y2="48829"/>
                        <a14:foregroundMark x1="97987" y1="48829" x2="94631" y2="66221"/>
                        <a14:foregroundMark x1="94631" y1="66221" x2="90604" y2="46154"/>
                        <a14:foregroundMark x1="90604" y1="46154" x2="91854" y2="36438"/>
                        <a14:foregroundMark x1="5826" y1="29503" x2="1416" y2="43211"/>
                        <a14:foregroundMark x1="1425" y1="50630" x2="1789" y2="55981"/>
                        <a14:foregroundMark x1="16254" y1="78779" x2="31879" y2="79599"/>
                        <a14:foregroundMark x1="31879" y1="79599" x2="38926" y2="60201"/>
                        <a14:foregroundMark x1="38926" y1="60201" x2="15101" y2="31104"/>
                        <a14:foregroundMark x1="15101" y1="31104" x2="9778" y2="29268"/>
                        <a14:foregroundMark x1="20134" y1="54515" x2="10507" y2="70826"/>
                        <a14:foregroundMark x1="11057" y1="72230" x2="26174" y2="82274"/>
                        <a14:foregroundMark x1="26174" y1="82274" x2="40268" y2="57191"/>
                        <a14:foregroundMark x1="40268" y1="57191" x2="22819" y2="52843"/>
                        <a14:foregroundMark x1="22819" y1="52843" x2="14765" y2="54849"/>
                        <a14:foregroundMark x1="26510" y1="57525" x2="12416" y2="67893"/>
                        <a14:foregroundMark x1="12416" y1="67893" x2="34899" y2="77258"/>
                        <a14:foregroundMark x1="34899" y1="77258" x2="29866" y2="55518"/>
                        <a14:foregroundMark x1="29866" y1="55518" x2="20134" y2="56856"/>
                        <a14:foregroundMark x1="23826" y1="55518" x2="9732" y2="65886"/>
                        <a14:foregroundMark x1="9732" y1="65886" x2="31208" y2="76254"/>
                        <a14:foregroundMark x1="31208" y1="76254" x2="35570" y2="59866"/>
                        <a14:foregroundMark x1="35570" y1="59866" x2="22148" y2="56187"/>
                        <a14:foregroundMark x1="26174" y1="58528" x2="22483" y2="60201"/>
                        <a14:foregroundMark x1="28188" y1="56522" x2="13423" y2="67893"/>
                        <a14:foregroundMark x1="13423" y1="67893" x2="33893" y2="74247"/>
                        <a14:foregroundMark x1="33893" y1="74247" x2="30201" y2="55853"/>
                        <a14:foregroundMark x1="30201" y1="55853" x2="25168" y2="56522"/>
                        <a14:foregroundMark x1="30872" y1="56856" x2="28859" y2="73579"/>
                        <a14:foregroundMark x1="28859" y1="73579" x2="29530" y2="57860"/>
                        <a14:foregroundMark x1="1754" y1="55499" x2="1733" y2="55871"/>
                        <a14:foregroundMark x1="2022" y1="50684" x2="1760" y2="55380"/>
                        <a14:foregroundMark x1="2685" y1="38796" x2="2434" y2="43303"/>
                        <a14:foregroundMark x1="4683" y1="43506" x2="5034" y2="41472"/>
                        <a14:foregroundMark x1="2449" y1="56455" x2="3423" y2="50811"/>
                        <a14:foregroundMark x1="5034" y1="41472" x2="3020" y2="39130"/>
                        <a14:foregroundMark x1="93966" y1="37775" x2="99664" y2="54515"/>
                        <a14:foregroundMark x1="99664" y1="54515" x2="91946" y2="39465"/>
                        <a14:foregroundMark x1="91946" y1="39465" x2="92646" y2="37896"/>
                        <a14:foregroundMark x1="1703" y1="58863" x2="2558" y2="61632"/>
                        <a14:foregroundMark x1="1393" y1="57860" x2="1703" y2="58863"/>
                        <a14:foregroundMark x1="1290" y1="57525" x2="1393" y2="57860"/>
                        <a14:foregroundMark x1="1084" y1="56856" x2="1290" y2="57525"/>
                        <a14:foregroundMark x1="671" y1="55518" x2="1084" y2="56856"/>
                        <a14:foregroundMark x1="2566" y1="56856" x2="2349" y2="55853"/>
                        <a14:foregroundMark x1="2711" y1="57525" x2="2566" y2="56856"/>
                        <a14:foregroundMark x1="2783" y1="57860" x2="2711" y2="57525"/>
                        <a14:foregroundMark x1="3000" y1="58863" x2="2783" y2="57860"/>
                        <a14:foregroundMark x1="3522" y1="61275" x2="3000" y2="58863"/>
                        <a14:foregroundMark x1="1813" y1="55960" x2="671" y2="56187"/>
                        <a14:foregroundMark x1="2349" y1="55853" x2="1900" y2="55942"/>
                        <a14:foregroundMark x1="14094" y1="72241" x2="12752" y2="70569"/>
                        <a14:foregroundMark x1="11745" y1="70569" x2="11409" y2="71572"/>
                        <a14:foregroundMark x1="12416" y1="72575" x2="12081" y2="72910"/>
                        <a14:foregroundMark x1="48658" y1="89967" x2="57491" y2="92747"/>
                        <a14:foregroundMark x1="57808" y1="92723" x2="46309" y2="88963"/>
                        <a14:foregroundMark x1="11409" y1="69900" x2="9955" y2="69417"/>
                        <a14:foregroundMark x1="10859" y1="77953" x2="9759" y2="74665"/>
                        <a14:foregroundMark x1="10007" y1="74573" x2="11311" y2="77623"/>
                        <a14:foregroundMark x1="12081" y1="74916" x2="11692" y2="73948"/>
                        <a14:foregroundMark x1="13758" y1="23077" x2="16779" y2="23077"/>
                        <a14:foregroundMark x1="10403" y1="23746" x2="9396" y2="23746"/>
                        <a14:backgroundMark x1="12416" y1="17726" x2="11502" y2="19852"/>
                        <a14:backgroundMark x1="4027" y1="26756" x2="3691" y2="27090"/>
                        <a14:backgroundMark x1="9732" y1="15385" x2="9396" y2="17057"/>
                        <a14:backgroundMark x1="1342" y1="27090" x2="3356" y2="27759"/>
                        <a14:backgroundMark x1="18456" y1="89967" x2="17971" y2="89019"/>
                        <a14:backgroundMark x1="2405" y1="73991" x2="2685" y2="78595"/>
                        <a14:backgroundMark x1="2685" y1="78595" x2="6725" y2="81404"/>
                        <a14:backgroundMark x1="9060" y1="79264" x2="20805" y2="92308"/>
                        <a14:backgroundMark x1="20805" y1="92308" x2="9732" y2="80602"/>
                        <a14:backgroundMark x1="7047" y1="79264" x2="1007" y2="62207"/>
                        <a14:backgroundMark x1="1007" y1="62207" x2="6376" y2="75920"/>
                        <a14:backgroundMark x1="77181" y1="90970" x2="59732" y2="97993"/>
                        <a14:backgroundMark x1="59732" y1="97993" x2="73490" y2="93311"/>
                        <a14:backgroundMark x1="62752" y1="97324" x2="48993" y2="98328"/>
                        <a14:backgroundMark x1="671" y1="64214" x2="0" y2="62542"/>
                        <a14:backgroundMark x1="2349" y1="61873" x2="0" y2="56522"/>
                        <a14:backgroundMark x1="2349" y1="58863" x2="2349" y2="58863"/>
                        <a14:backgroundMark x1="671" y1="57525" x2="0" y2="50167"/>
                        <a14:backgroundMark x1="671" y1="43144" x2="0" y2="50502"/>
                        <a14:backgroundMark x1="336" y1="56856" x2="336" y2="56856"/>
                        <a14:backgroundMark x1="7383" y1="24080" x2="10067" y2="19398"/>
                        <a14:backgroundMark x1="4362" y1="27425" x2="8389" y2="20736"/>
                        <a14:backgroundMark x1="73490" y1="6689" x2="73490" y2="6689"/>
                        <a14:backgroundMark x1="68792" y1="4682" x2="75168" y2="7692"/>
                        <a14:backgroundMark x1="94631" y1="71572" x2="97651" y2="64214"/>
                        <a14:backgroundMark x1="93960" y1="70903" x2="95638" y2="64214"/>
                        <a14:backgroundMark x1="76510" y1="90970" x2="87919" y2="81605"/>
                        <a14:backgroundMark x1="93624" y1="27759" x2="97987" y2="35786"/>
                        <a14:backgroundMark x1="74161" y1="92642" x2="79195" y2="89967"/>
                        <a14:backgroundMark x1="47315" y1="97993" x2="50671" y2="98328"/>
                        <a14:backgroundMark x1="89597" y1="79264" x2="95302" y2="68227"/>
                        <a14:backgroundMark x1="6376" y1="24749" x2="3356" y2="27425"/>
                        <a14:backgroundMark x1="6711" y1="24749" x2="6711" y2="24749"/>
                        <a14:backgroundMark x1="6711" y1="24415" x2="6711" y2="24415"/>
                        <a14:backgroundMark x1="10403" y1="18060" x2="7718" y2="21405"/>
                        <a14:backgroundMark x1="6711" y1="25084" x2="6711" y2="25084"/>
                        <a14:backgroundMark x1="336" y1="57525" x2="336" y2="56522"/>
                        <a14:backgroundMark x1="1007" y1="58863" x2="1007" y2="58863"/>
                        <a14:backgroundMark x1="74161" y1="7692" x2="74161" y2="7692"/>
                        <a14:backgroundMark x1="75168" y1="7358" x2="75168" y2="7358"/>
                        <a14:backgroundMark x1="53020" y1="0" x2="53020" y2="0"/>
                        <a14:backgroundMark x1="671" y1="57525" x2="671" y2="57525"/>
                        <a14:backgroundMark x1="1342" y1="57860" x2="1342" y2="57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11261"/>
            <a:ext cx="2838846" cy="28483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574F981-1A8C-E9B1-14E9-5288B4C189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2271" l="9408" r="93380">
                        <a14:foregroundMark x1="91289" y1="34541" x2="93728" y2="33092"/>
                        <a14:foregroundMark x1="34495" y1="92271" x2="34495" y2="90097"/>
                        <a14:foregroundMark x1="63763" y1="8696" x2="63763" y2="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92" y="0"/>
            <a:ext cx="2734057" cy="39439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531A5BB-F7BB-B098-F068-B16AF658BD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6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17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C5F7B-4774-3D9A-6DB5-C36BC476C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B10F-C51F-ABF9-8E57-C69A2B510B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752CBC-3407-A8A1-9182-F4B8ECEB57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576DD8-79C4-5B11-53EA-894AEAE5B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AFDA953-0863-2202-644C-E0C1FBDE4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8" b="95987" l="336" r="93289">
                        <a14:foregroundMark x1="52685" y1="1672" x2="68293" y2="5243"/>
                        <a14:foregroundMark x1="74795" y1="8111" x2="86913" y2="21070"/>
                        <a14:foregroundMark x1="94642" y1="37440" x2="97651" y2="43813"/>
                        <a14:foregroundMark x1="86913" y1="21070" x2="90744" y2="29184"/>
                        <a14:foregroundMark x1="97651" y1="43813" x2="97651" y2="62876"/>
                        <a14:foregroundMark x1="94102" y1="68647" x2="88417" y2="77891"/>
                        <a14:foregroundMark x1="97651" y1="62876" x2="96790" y2="64277"/>
                        <a14:foregroundMark x1="47592" y1="97588" x2="24943" y2="89292"/>
                        <a14:foregroundMark x1="7143" y1="24415" x2="7206" y2="23802"/>
                        <a14:foregroundMark x1="7103" y1="24811" x2="7143" y2="24415"/>
                        <a14:foregroundMark x1="5184" y1="43551" x2="6560" y2="30120"/>
                        <a14:foregroundMark x1="3871" y1="56369" x2="4431" y2="50902"/>
                        <a14:foregroundMark x1="14999" y1="16421" x2="23154" y2="10368"/>
                        <a14:foregroundMark x1="12950" y1="17942" x2="13148" y2="17795"/>
                        <a14:foregroundMark x1="23154" y1="10368" x2="51678" y2="1338"/>
                        <a14:foregroundMark x1="96120" y1="36709" x2="99664" y2="47492"/>
                        <a14:foregroundMark x1="99664" y1="47492" x2="84899" y2="64214"/>
                        <a14:foregroundMark x1="84899" y1="64214" x2="83221" y2="46488"/>
                        <a14:foregroundMark x1="83221" y1="46488" x2="89668" y2="32415"/>
                        <a14:foregroundMark x1="94770" y1="37377" x2="97987" y2="48829"/>
                        <a14:foregroundMark x1="97987" y1="48829" x2="94631" y2="66221"/>
                        <a14:foregroundMark x1="94631" y1="66221" x2="90604" y2="46154"/>
                        <a14:foregroundMark x1="90604" y1="46154" x2="91854" y2="36438"/>
                        <a14:foregroundMark x1="5826" y1="29503" x2="1416" y2="43211"/>
                        <a14:foregroundMark x1="1425" y1="50630" x2="1789" y2="55981"/>
                        <a14:foregroundMark x1="16254" y1="78779" x2="31879" y2="79599"/>
                        <a14:foregroundMark x1="31879" y1="79599" x2="38926" y2="60201"/>
                        <a14:foregroundMark x1="38926" y1="60201" x2="15101" y2="31104"/>
                        <a14:foregroundMark x1="15101" y1="31104" x2="9778" y2="29268"/>
                        <a14:foregroundMark x1="20134" y1="54515" x2="10507" y2="70826"/>
                        <a14:foregroundMark x1="11057" y1="72230" x2="26174" y2="82274"/>
                        <a14:foregroundMark x1="26174" y1="82274" x2="40268" y2="57191"/>
                        <a14:foregroundMark x1="40268" y1="57191" x2="22819" y2="52843"/>
                        <a14:foregroundMark x1="22819" y1="52843" x2="14765" y2="54849"/>
                        <a14:foregroundMark x1="26510" y1="57525" x2="12416" y2="67893"/>
                        <a14:foregroundMark x1="12416" y1="67893" x2="34899" y2="77258"/>
                        <a14:foregroundMark x1="34899" y1="77258" x2="29866" y2="55518"/>
                        <a14:foregroundMark x1="29866" y1="55518" x2="20134" y2="56856"/>
                        <a14:foregroundMark x1="23826" y1="55518" x2="9732" y2="65886"/>
                        <a14:foregroundMark x1="9732" y1="65886" x2="31208" y2="76254"/>
                        <a14:foregroundMark x1="31208" y1="76254" x2="35570" y2="59866"/>
                        <a14:foregroundMark x1="35570" y1="59866" x2="22148" y2="56187"/>
                        <a14:foregroundMark x1="26174" y1="58528" x2="22483" y2="60201"/>
                        <a14:foregroundMark x1="28188" y1="56522" x2="13423" y2="67893"/>
                        <a14:foregroundMark x1="13423" y1="67893" x2="33893" y2="74247"/>
                        <a14:foregroundMark x1="33893" y1="74247" x2="30201" y2="55853"/>
                        <a14:foregroundMark x1="30201" y1="55853" x2="25168" y2="56522"/>
                        <a14:foregroundMark x1="30872" y1="56856" x2="28859" y2="73579"/>
                        <a14:foregroundMark x1="28859" y1="73579" x2="29530" y2="57860"/>
                        <a14:foregroundMark x1="1754" y1="55499" x2="1733" y2="55871"/>
                        <a14:foregroundMark x1="2022" y1="50684" x2="1760" y2="55380"/>
                        <a14:foregroundMark x1="2685" y1="38796" x2="2434" y2="43303"/>
                        <a14:foregroundMark x1="4683" y1="43506" x2="5034" y2="41472"/>
                        <a14:foregroundMark x1="2449" y1="56455" x2="3423" y2="50811"/>
                        <a14:foregroundMark x1="5034" y1="41472" x2="3020" y2="39130"/>
                        <a14:foregroundMark x1="93966" y1="37775" x2="99664" y2="54515"/>
                        <a14:foregroundMark x1="99664" y1="54515" x2="91946" y2="39465"/>
                        <a14:foregroundMark x1="91946" y1="39465" x2="92646" y2="37896"/>
                        <a14:foregroundMark x1="1703" y1="58863" x2="2558" y2="61632"/>
                        <a14:foregroundMark x1="1393" y1="57860" x2="1703" y2="58863"/>
                        <a14:foregroundMark x1="1290" y1="57525" x2="1393" y2="57860"/>
                        <a14:foregroundMark x1="1084" y1="56856" x2="1290" y2="57525"/>
                        <a14:foregroundMark x1="671" y1="55518" x2="1084" y2="56856"/>
                        <a14:foregroundMark x1="2566" y1="56856" x2="2349" y2="55853"/>
                        <a14:foregroundMark x1="2711" y1="57525" x2="2566" y2="56856"/>
                        <a14:foregroundMark x1="2783" y1="57860" x2="2711" y2="57525"/>
                        <a14:foregroundMark x1="3000" y1="58863" x2="2783" y2="57860"/>
                        <a14:foregroundMark x1="3522" y1="61275" x2="3000" y2="58863"/>
                        <a14:foregroundMark x1="1813" y1="55960" x2="671" y2="56187"/>
                        <a14:foregroundMark x1="2349" y1="55853" x2="1900" y2="55942"/>
                        <a14:foregroundMark x1="14094" y1="72241" x2="12752" y2="70569"/>
                        <a14:foregroundMark x1="11745" y1="70569" x2="11409" y2="71572"/>
                        <a14:foregroundMark x1="12416" y1="72575" x2="12081" y2="72910"/>
                        <a14:foregroundMark x1="48658" y1="89967" x2="57491" y2="92747"/>
                        <a14:foregroundMark x1="57808" y1="92723" x2="46309" y2="88963"/>
                        <a14:foregroundMark x1="11409" y1="69900" x2="9955" y2="69417"/>
                        <a14:foregroundMark x1="10859" y1="77953" x2="9759" y2="74665"/>
                        <a14:foregroundMark x1="10007" y1="74573" x2="11311" y2="77623"/>
                        <a14:foregroundMark x1="12081" y1="74916" x2="11692" y2="73948"/>
                        <a14:foregroundMark x1="13758" y1="23077" x2="16779" y2="23077"/>
                        <a14:foregroundMark x1="10403" y1="23746" x2="9396" y2="23746"/>
                        <a14:backgroundMark x1="12416" y1="17726" x2="11502" y2="19852"/>
                        <a14:backgroundMark x1="4027" y1="26756" x2="3691" y2="27090"/>
                        <a14:backgroundMark x1="9732" y1="15385" x2="9396" y2="17057"/>
                        <a14:backgroundMark x1="1342" y1="27090" x2="3356" y2="27759"/>
                        <a14:backgroundMark x1="18456" y1="89967" x2="17971" y2="89019"/>
                        <a14:backgroundMark x1="2405" y1="73991" x2="2685" y2="78595"/>
                        <a14:backgroundMark x1="2685" y1="78595" x2="6725" y2="81404"/>
                        <a14:backgroundMark x1="9060" y1="79264" x2="20805" y2="92308"/>
                        <a14:backgroundMark x1="20805" y1="92308" x2="9732" y2="80602"/>
                        <a14:backgroundMark x1="7047" y1="79264" x2="1007" y2="62207"/>
                        <a14:backgroundMark x1="1007" y1="62207" x2="6376" y2="75920"/>
                        <a14:backgroundMark x1="77181" y1="90970" x2="59732" y2="97993"/>
                        <a14:backgroundMark x1="59732" y1="97993" x2="73490" y2="93311"/>
                        <a14:backgroundMark x1="62752" y1="97324" x2="48993" y2="98328"/>
                        <a14:backgroundMark x1="671" y1="64214" x2="0" y2="62542"/>
                        <a14:backgroundMark x1="2349" y1="61873" x2="0" y2="56522"/>
                        <a14:backgroundMark x1="2349" y1="58863" x2="2349" y2="58863"/>
                        <a14:backgroundMark x1="671" y1="57525" x2="0" y2="50167"/>
                        <a14:backgroundMark x1="671" y1="43144" x2="0" y2="50502"/>
                        <a14:backgroundMark x1="336" y1="56856" x2="336" y2="56856"/>
                        <a14:backgroundMark x1="7383" y1="24080" x2="10067" y2="19398"/>
                        <a14:backgroundMark x1="4362" y1="27425" x2="8389" y2="20736"/>
                        <a14:backgroundMark x1="73490" y1="6689" x2="73490" y2="6689"/>
                        <a14:backgroundMark x1="68792" y1="4682" x2="75168" y2="7692"/>
                        <a14:backgroundMark x1="94631" y1="71572" x2="97651" y2="64214"/>
                        <a14:backgroundMark x1="93960" y1="70903" x2="95638" y2="64214"/>
                        <a14:backgroundMark x1="76510" y1="90970" x2="87919" y2="81605"/>
                        <a14:backgroundMark x1="93624" y1="27759" x2="97987" y2="35786"/>
                        <a14:backgroundMark x1="74161" y1="92642" x2="79195" y2="89967"/>
                        <a14:backgroundMark x1="47315" y1="97993" x2="50671" y2="98328"/>
                        <a14:backgroundMark x1="89597" y1="79264" x2="95302" y2="68227"/>
                        <a14:backgroundMark x1="6376" y1="24749" x2="3356" y2="27425"/>
                        <a14:backgroundMark x1="6711" y1="24749" x2="6711" y2="24749"/>
                        <a14:backgroundMark x1="6711" y1="24415" x2="6711" y2="24415"/>
                        <a14:backgroundMark x1="10403" y1="18060" x2="7718" y2="21405"/>
                        <a14:backgroundMark x1="6711" y1="25084" x2="6711" y2="25084"/>
                        <a14:backgroundMark x1="336" y1="57525" x2="336" y2="56522"/>
                        <a14:backgroundMark x1="1007" y1="58863" x2="1007" y2="58863"/>
                        <a14:backgroundMark x1="74161" y1="7692" x2="74161" y2="7692"/>
                        <a14:backgroundMark x1="75168" y1="7358" x2="75168" y2="7358"/>
                        <a14:backgroundMark x1="53020" y1="0" x2="53020" y2="0"/>
                        <a14:backgroundMark x1="671" y1="57525" x2="671" y2="57525"/>
                        <a14:backgroundMark x1="1342" y1="57860" x2="1342" y2="57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11261"/>
            <a:ext cx="2838846" cy="28483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FFCDB83-A810-1997-B242-C834E79A8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2271" l="9408" r="93380">
                        <a14:foregroundMark x1="91289" y1="34541" x2="93728" y2="33092"/>
                        <a14:foregroundMark x1="34495" y1="92271" x2="34495" y2="90097"/>
                        <a14:foregroundMark x1="63763" y1="8696" x2="63763" y2="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92" y="0"/>
            <a:ext cx="2734057" cy="39439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F93DD77-DCA8-8359-791B-4094344C1F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C563423-A666-76D7-72AC-64FABCE709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6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01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5DBA7-0C3C-7CBD-5729-C13F29EB9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7B8E-0F6C-4CA4-1F00-86E110B4FD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093FE-98EB-380D-99CC-EDE8453C09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400AE8-3EBD-32D2-E69A-56A21225F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41E3769-0ECA-F7E9-3EEE-D4C5C41D8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8" b="95987" l="336" r="93289">
                        <a14:foregroundMark x1="52685" y1="1672" x2="68293" y2="5243"/>
                        <a14:foregroundMark x1="74795" y1="8111" x2="86913" y2="21070"/>
                        <a14:foregroundMark x1="94642" y1="37440" x2="97651" y2="43813"/>
                        <a14:foregroundMark x1="86913" y1="21070" x2="90744" y2="29184"/>
                        <a14:foregroundMark x1="97651" y1="43813" x2="97651" y2="62876"/>
                        <a14:foregroundMark x1="94102" y1="68647" x2="88417" y2="77891"/>
                        <a14:foregroundMark x1="97651" y1="62876" x2="96790" y2="64277"/>
                        <a14:foregroundMark x1="47592" y1="97588" x2="24943" y2="89292"/>
                        <a14:foregroundMark x1="7143" y1="24415" x2="7206" y2="23802"/>
                        <a14:foregroundMark x1="7103" y1="24811" x2="7143" y2="24415"/>
                        <a14:foregroundMark x1="5184" y1="43551" x2="6560" y2="30120"/>
                        <a14:foregroundMark x1="3871" y1="56369" x2="4431" y2="50902"/>
                        <a14:foregroundMark x1="14999" y1="16421" x2="23154" y2="10368"/>
                        <a14:foregroundMark x1="12950" y1="17942" x2="13148" y2="17795"/>
                        <a14:foregroundMark x1="23154" y1="10368" x2="51678" y2="1338"/>
                        <a14:foregroundMark x1="96120" y1="36709" x2="99664" y2="47492"/>
                        <a14:foregroundMark x1="99664" y1="47492" x2="84899" y2="64214"/>
                        <a14:foregroundMark x1="84899" y1="64214" x2="83221" y2="46488"/>
                        <a14:foregroundMark x1="83221" y1="46488" x2="89668" y2="32415"/>
                        <a14:foregroundMark x1="94770" y1="37377" x2="97987" y2="48829"/>
                        <a14:foregroundMark x1="97987" y1="48829" x2="94631" y2="66221"/>
                        <a14:foregroundMark x1="94631" y1="66221" x2="90604" y2="46154"/>
                        <a14:foregroundMark x1="90604" y1="46154" x2="91854" y2="36438"/>
                        <a14:foregroundMark x1="5826" y1="29503" x2="1416" y2="43211"/>
                        <a14:foregroundMark x1="1425" y1="50630" x2="1789" y2="55981"/>
                        <a14:foregroundMark x1="16254" y1="78779" x2="31879" y2="79599"/>
                        <a14:foregroundMark x1="31879" y1="79599" x2="38926" y2="60201"/>
                        <a14:foregroundMark x1="38926" y1="60201" x2="15101" y2="31104"/>
                        <a14:foregroundMark x1="15101" y1="31104" x2="9778" y2="29268"/>
                        <a14:foregroundMark x1="20134" y1="54515" x2="10507" y2="70826"/>
                        <a14:foregroundMark x1="11057" y1="72230" x2="26174" y2="82274"/>
                        <a14:foregroundMark x1="26174" y1="82274" x2="40268" y2="57191"/>
                        <a14:foregroundMark x1="40268" y1="57191" x2="22819" y2="52843"/>
                        <a14:foregroundMark x1="22819" y1="52843" x2="14765" y2="54849"/>
                        <a14:foregroundMark x1="26510" y1="57525" x2="12416" y2="67893"/>
                        <a14:foregroundMark x1="12416" y1="67893" x2="34899" y2="77258"/>
                        <a14:foregroundMark x1="34899" y1="77258" x2="29866" y2="55518"/>
                        <a14:foregroundMark x1="29866" y1="55518" x2="20134" y2="56856"/>
                        <a14:foregroundMark x1="23826" y1="55518" x2="9732" y2="65886"/>
                        <a14:foregroundMark x1="9732" y1="65886" x2="31208" y2="76254"/>
                        <a14:foregroundMark x1="31208" y1="76254" x2="35570" y2="59866"/>
                        <a14:foregroundMark x1="35570" y1="59866" x2="22148" y2="56187"/>
                        <a14:foregroundMark x1="26174" y1="58528" x2="22483" y2="60201"/>
                        <a14:foregroundMark x1="28188" y1="56522" x2="13423" y2="67893"/>
                        <a14:foregroundMark x1="13423" y1="67893" x2="33893" y2="74247"/>
                        <a14:foregroundMark x1="33893" y1="74247" x2="30201" y2="55853"/>
                        <a14:foregroundMark x1="30201" y1="55853" x2="25168" y2="56522"/>
                        <a14:foregroundMark x1="30872" y1="56856" x2="28859" y2="73579"/>
                        <a14:foregroundMark x1="28859" y1="73579" x2="29530" y2="57860"/>
                        <a14:foregroundMark x1="1754" y1="55499" x2="1733" y2="55871"/>
                        <a14:foregroundMark x1="2022" y1="50684" x2="1760" y2="55380"/>
                        <a14:foregroundMark x1="2685" y1="38796" x2="2434" y2="43303"/>
                        <a14:foregroundMark x1="4683" y1="43506" x2="5034" y2="41472"/>
                        <a14:foregroundMark x1="2449" y1="56455" x2="3423" y2="50811"/>
                        <a14:foregroundMark x1="5034" y1="41472" x2="3020" y2="39130"/>
                        <a14:foregroundMark x1="93966" y1="37775" x2="99664" y2="54515"/>
                        <a14:foregroundMark x1="99664" y1="54515" x2="91946" y2="39465"/>
                        <a14:foregroundMark x1="91946" y1="39465" x2="92646" y2="37896"/>
                        <a14:foregroundMark x1="1703" y1="58863" x2="2558" y2="61632"/>
                        <a14:foregroundMark x1="1393" y1="57860" x2="1703" y2="58863"/>
                        <a14:foregroundMark x1="1290" y1="57525" x2="1393" y2="57860"/>
                        <a14:foregroundMark x1="1084" y1="56856" x2="1290" y2="57525"/>
                        <a14:foregroundMark x1="671" y1="55518" x2="1084" y2="56856"/>
                        <a14:foregroundMark x1="2566" y1="56856" x2="2349" y2="55853"/>
                        <a14:foregroundMark x1="2711" y1="57525" x2="2566" y2="56856"/>
                        <a14:foregroundMark x1="2783" y1="57860" x2="2711" y2="57525"/>
                        <a14:foregroundMark x1="3000" y1="58863" x2="2783" y2="57860"/>
                        <a14:foregroundMark x1="3522" y1="61275" x2="3000" y2="58863"/>
                        <a14:foregroundMark x1="1813" y1="55960" x2="671" y2="56187"/>
                        <a14:foregroundMark x1="2349" y1="55853" x2="1900" y2="55942"/>
                        <a14:foregroundMark x1="14094" y1="72241" x2="12752" y2="70569"/>
                        <a14:foregroundMark x1="11745" y1="70569" x2="11409" y2="71572"/>
                        <a14:foregroundMark x1="12416" y1="72575" x2="12081" y2="72910"/>
                        <a14:foregroundMark x1="48658" y1="89967" x2="57491" y2="92747"/>
                        <a14:foregroundMark x1="57808" y1="92723" x2="46309" y2="88963"/>
                        <a14:foregroundMark x1="11409" y1="69900" x2="9955" y2="69417"/>
                        <a14:foregroundMark x1="10859" y1="77953" x2="9759" y2="74665"/>
                        <a14:foregroundMark x1="10007" y1="74573" x2="11311" y2="77623"/>
                        <a14:foregroundMark x1="12081" y1="74916" x2="11692" y2="73948"/>
                        <a14:foregroundMark x1="13758" y1="23077" x2="16779" y2="23077"/>
                        <a14:foregroundMark x1="10403" y1="23746" x2="9396" y2="23746"/>
                        <a14:backgroundMark x1="12416" y1="17726" x2="11502" y2="19852"/>
                        <a14:backgroundMark x1="4027" y1="26756" x2="3691" y2="27090"/>
                        <a14:backgroundMark x1="9732" y1="15385" x2="9396" y2="17057"/>
                        <a14:backgroundMark x1="1342" y1="27090" x2="3356" y2="27759"/>
                        <a14:backgroundMark x1="18456" y1="89967" x2="17971" y2="89019"/>
                        <a14:backgroundMark x1="2405" y1="73991" x2="2685" y2="78595"/>
                        <a14:backgroundMark x1="2685" y1="78595" x2="6725" y2="81404"/>
                        <a14:backgroundMark x1="9060" y1="79264" x2="20805" y2="92308"/>
                        <a14:backgroundMark x1="20805" y1="92308" x2="9732" y2="80602"/>
                        <a14:backgroundMark x1="7047" y1="79264" x2="1007" y2="62207"/>
                        <a14:backgroundMark x1="1007" y1="62207" x2="6376" y2="75920"/>
                        <a14:backgroundMark x1="77181" y1="90970" x2="59732" y2="97993"/>
                        <a14:backgroundMark x1="59732" y1="97993" x2="73490" y2="93311"/>
                        <a14:backgroundMark x1="62752" y1="97324" x2="48993" y2="98328"/>
                        <a14:backgroundMark x1="671" y1="64214" x2="0" y2="62542"/>
                        <a14:backgroundMark x1="2349" y1="61873" x2="0" y2="56522"/>
                        <a14:backgroundMark x1="2349" y1="58863" x2="2349" y2="58863"/>
                        <a14:backgroundMark x1="671" y1="57525" x2="0" y2="50167"/>
                        <a14:backgroundMark x1="671" y1="43144" x2="0" y2="50502"/>
                        <a14:backgroundMark x1="336" y1="56856" x2="336" y2="56856"/>
                        <a14:backgroundMark x1="7383" y1="24080" x2="10067" y2="19398"/>
                        <a14:backgroundMark x1="4362" y1="27425" x2="8389" y2="20736"/>
                        <a14:backgroundMark x1="73490" y1="6689" x2="73490" y2="6689"/>
                        <a14:backgroundMark x1="68792" y1="4682" x2="75168" y2="7692"/>
                        <a14:backgroundMark x1="94631" y1="71572" x2="97651" y2="64214"/>
                        <a14:backgroundMark x1="93960" y1="70903" x2="95638" y2="64214"/>
                        <a14:backgroundMark x1="76510" y1="90970" x2="87919" y2="81605"/>
                        <a14:backgroundMark x1="93624" y1="27759" x2="97987" y2="35786"/>
                        <a14:backgroundMark x1="74161" y1="92642" x2="79195" y2="89967"/>
                        <a14:backgroundMark x1="47315" y1="97993" x2="50671" y2="98328"/>
                        <a14:backgroundMark x1="89597" y1="79264" x2="95302" y2="68227"/>
                        <a14:backgroundMark x1="6376" y1="24749" x2="3356" y2="27425"/>
                        <a14:backgroundMark x1="6711" y1="24749" x2="6711" y2="24749"/>
                        <a14:backgroundMark x1="6711" y1="24415" x2="6711" y2="24415"/>
                        <a14:backgroundMark x1="10403" y1="18060" x2="7718" y2="21405"/>
                        <a14:backgroundMark x1="6711" y1="25084" x2="6711" y2="25084"/>
                        <a14:backgroundMark x1="336" y1="57525" x2="336" y2="56522"/>
                        <a14:backgroundMark x1="1007" y1="58863" x2="1007" y2="58863"/>
                        <a14:backgroundMark x1="74161" y1="7692" x2="74161" y2="7692"/>
                        <a14:backgroundMark x1="75168" y1="7358" x2="75168" y2="7358"/>
                        <a14:backgroundMark x1="53020" y1="0" x2="53020" y2="0"/>
                        <a14:backgroundMark x1="671" y1="57525" x2="671" y2="57525"/>
                        <a14:backgroundMark x1="1342" y1="57860" x2="1342" y2="57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11261"/>
            <a:ext cx="2838846" cy="28483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2C00804-204A-AEAB-5430-AFEC35540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2271" l="9408" r="93380">
                        <a14:foregroundMark x1="91289" y1="34541" x2="93728" y2="33092"/>
                        <a14:foregroundMark x1="34495" y1="92271" x2="34495" y2="90097"/>
                        <a14:foregroundMark x1="63763" y1="8696" x2="63763" y2="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92" y="0"/>
            <a:ext cx="2734057" cy="39439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570AB5E-592B-D442-8096-0FDA873A63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C0F89B2-359C-1A42-B1A6-9799F75336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2D55611-9D6A-88E5-CB9C-EBB0C1D49B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6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945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46E6B-8300-4795-AB59-B58520F2F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93DE8-3E4D-A240-8DF4-F566FD29F0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F5D3C5-C2BB-6E27-77DA-20492E3036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F62CAD-79F5-3DF0-DAA1-1F86F363A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C3DE7AD-DE4B-303B-395E-3C54842FE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8" b="95987" l="336" r="93289">
                        <a14:foregroundMark x1="52685" y1="1672" x2="68293" y2="5243"/>
                        <a14:foregroundMark x1="74795" y1="8111" x2="86913" y2="21070"/>
                        <a14:foregroundMark x1="94642" y1="37440" x2="97651" y2="43813"/>
                        <a14:foregroundMark x1="86913" y1="21070" x2="90744" y2="29184"/>
                        <a14:foregroundMark x1="97651" y1="43813" x2="97651" y2="62876"/>
                        <a14:foregroundMark x1="94102" y1="68647" x2="88417" y2="77891"/>
                        <a14:foregroundMark x1="97651" y1="62876" x2="96790" y2="64277"/>
                        <a14:foregroundMark x1="47592" y1="97588" x2="24943" y2="89292"/>
                        <a14:foregroundMark x1="7143" y1="24415" x2="7206" y2="23802"/>
                        <a14:foregroundMark x1="7103" y1="24811" x2="7143" y2="24415"/>
                        <a14:foregroundMark x1="5184" y1="43551" x2="6560" y2="30120"/>
                        <a14:foregroundMark x1="3871" y1="56369" x2="4431" y2="50902"/>
                        <a14:foregroundMark x1="14999" y1="16421" x2="23154" y2="10368"/>
                        <a14:foregroundMark x1="12950" y1="17942" x2="13148" y2="17795"/>
                        <a14:foregroundMark x1="23154" y1="10368" x2="51678" y2="1338"/>
                        <a14:foregroundMark x1="96120" y1="36709" x2="99664" y2="47492"/>
                        <a14:foregroundMark x1="99664" y1="47492" x2="84899" y2="64214"/>
                        <a14:foregroundMark x1="84899" y1="64214" x2="83221" y2="46488"/>
                        <a14:foregroundMark x1="83221" y1="46488" x2="89668" y2="32415"/>
                        <a14:foregroundMark x1="94770" y1="37377" x2="97987" y2="48829"/>
                        <a14:foregroundMark x1="97987" y1="48829" x2="94631" y2="66221"/>
                        <a14:foregroundMark x1="94631" y1="66221" x2="90604" y2="46154"/>
                        <a14:foregroundMark x1="90604" y1="46154" x2="91854" y2="36438"/>
                        <a14:foregroundMark x1="5826" y1="29503" x2="1416" y2="43211"/>
                        <a14:foregroundMark x1="1425" y1="50630" x2="1789" y2="55981"/>
                        <a14:foregroundMark x1="16254" y1="78779" x2="31879" y2="79599"/>
                        <a14:foregroundMark x1="31879" y1="79599" x2="38926" y2="60201"/>
                        <a14:foregroundMark x1="38926" y1="60201" x2="15101" y2="31104"/>
                        <a14:foregroundMark x1="15101" y1="31104" x2="9778" y2="29268"/>
                        <a14:foregroundMark x1="20134" y1="54515" x2="10507" y2="70826"/>
                        <a14:foregroundMark x1="11057" y1="72230" x2="26174" y2="82274"/>
                        <a14:foregroundMark x1="26174" y1="82274" x2="40268" y2="57191"/>
                        <a14:foregroundMark x1="40268" y1="57191" x2="22819" y2="52843"/>
                        <a14:foregroundMark x1="22819" y1="52843" x2="14765" y2="54849"/>
                        <a14:foregroundMark x1="26510" y1="57525" x2="12416" y2="67893"/>
                        <a14:foregroundMark x1="12416" y1="67893" x2="34899" y2="77258"/>
                        <a14:foregroundMark x1="34899" y1="77258" x2="29866" y2="55518"/>
                        <a14:foregroundMark x1="29866" y1="55518" x2="20134" y2="56856"/>
                        <a14:foregroundMark x1="23826" y1="55518" x2="9732" y2="65886"/>
                        <a14:foregroundMark x1="9732" y1="65886" x2="31208" y2="76254"/>
                        <a14:foregroundMark x1="31208" y1="76254" x2="35570" y2="59866"/>
                        <a14:foregroundMark x1="35570" y1="59866" x2="22148" y2="56187"/>
                        <a14:foregroundMark x1="26174" y1="58528" x2="22483" y2="60201"/>
                        <a14:foregroundMark x1="28188" y1="56522" x2="13423" y2="67893"/>
                        <a14:foregroundMark x1="13423" y1="67893" x2="33893" y2="74247"/>
                        <a14:foregroundMark x1="33893" y1="74247" x2="30201" y2="55853"/>
                        <a14:foregroundMark x1="30201" y1="55853" x2="25168" y2="56522"/>
                        <a14:foregroundMark x1="30872" y1="56856" x2="28859" y2="73579"/>
                        <a14:foregroundMark x1="28859" y1="73579" x2="29530" y2="57860"/>
                        <a14:foregroundMark x1="1754" y1="55499" x2="1733" y2="55871"/>
                        <a14:foregroundMark x1="2022" y1="50684" x2="1760" y2="55380"/>
                        <a14:foregroundMark x1="2685" y1="38796" x2="2434" y2="43303"/>
                        <a14:foregroundMark x1="4683" y1="43506" x2="5034" y2="41472"/>
                        <a14:foregroundMark x1="2449" y1="56455" x2="3423" y2="50811"/>
                        <a14:foregroundMark x1="5034" y1="41472" x2="3020" y2="39130"/>
                        <a14:foregroundMark x1="93966" y1="37775" x2="99664" y2="54515"/>
                        <a14:foregroundMark x1="99664" y1="54515" x2="91946" y2="39465"/>
                        <a14:foregroundMark x1="91946" y1="39465" x2="92646" y2="37896"/>
                        <a14:foregroundMark x1="1703" y1="58863" x2="2558" y2="61632"/>
                        <a14:foregroundMark x1="1393" y1="57860" x2="1703" y2="58863"/>
                        <a14:foregroundMark x1="1290" y1="57525" x2="1393" y2="57860"/>
                        <a14:foregroundMark x1="1084" y1="56856" x2="1290" y2="57525"/>
                        <a14:foregroundMark x1="671" y1="55518" x2="1084" y2="56856"/>
                        <a14:foregroundMark x1="2566" y1="56856" x2="2349" y2="55853"/>
                        <a14:foregroundMark x1="2711" y1="57525" x2="2566" y2="56856"/>
                        <a14:foregroundMark x1="2783" y1="57860" x2="2711" y2="57525"/>
                        <a14:foregroundMark x1="3000" y1="58863" x2="2783" y2="57860"/>
                        <a14:foregroundMark x1="3522" y1="61275" x2="3000" y2="58863"/>
                        <a14:foregroundMark x1="1813" y1="55960" x2="671" y2="56187"/>
                        <a14:foregroundMark x1="2349" y1="55853" x2="1900" y2="55942"/>
                        <a14:foregroundMark x1="14094" y1="72241" x2="12752" y2="70569"/>
                        <a14:foregroundMark x1="11745" y1="70569" x2="11409" y2="71572"/>
                        <a14:foregroundMark x1="12416" y1="72575" x2="12081" y2="72910"/>
                        <a14:foregroundMark x1="48658" y1="89967" x2="57491" y2="92747"/>
                        <a14:foregroundMark x1="57808" y1="92723" x2="46309" y2="88963"/>
                        <a14:foregroundMark x1="11409" y1="69900" x2="9955" y2="69417"/>
                        <a14:foregroundMark x1="10859" y1="77953" x2="9759" y2="74665"/>
                        <a14:foregroundMark x1="10007" y1="74573" x2="11311" y2="77623"/>
                        <a14:foregroundMark x1="12081" y1="74916" x2="11692" y2="73948"/>
                        <a14:foregroundMark x1="13758" y1="23077" x2="16779" y2="23077"/>
                        <a14:foregroundMark x1="10403" y1="23746" x2="9396" y2="23746"/>
                        <a14:backgroundMark x1="12416" y1="17726" x2="11502" y2="19852"/>
                        <a14:backgroundMark x1="4027" y1="26756" x2="3691" y2="27090"/>
                        <a14:backgroundMark x1="9732" y1="15385" x2="9396" y2="17057"/>
                        <a14:backgroundMark x1="1342" y1="27090" x2="3356" y2="27759"/>
                        <a14:backgroundMark x1="18456" y1="89967" x2="17971" y2="89019"/>
                        <a14:backgroundMark x1="2405" y1="73991" x2="2685" y2="78595"/>
                        <a14:backgroundMark x1="2685" y1="78595" x2="6725" y2="81404"/>
                        <a14:backgroundMark x1="9060" y1="79264" x2="20805" y2="92308"/>
                        <a14:backgroundMark x1="20805" y1="92308" x2="9732" y2="80602"/>
                        <a14:backgroundMark x1="7047" y1="79264" x2="1007" y2="62207"/>
                        <a14:backgroundMark x1="1007" y1="62207" x2="6376" y2="75920"/>
                        <a14:backgroundMark x1="77181" y1="90970" x2="59732" y2="97993"/>
                        <a14:backgroundMark x1="59732" y1="97993" x2="73490" y2="93311"/>
                        <a14:backgroundMark x1="62752" y1="97324" x2="48993" y2="98328"/>
                        <a14:backgroundMark x1="671" y1="64214" x2="0" y2="62542"/>
                        <a14:backgroundMark x1="2349" y1="61873" x2="0" y2="56522"/>
                        <a14:backgroundMark x1="2349" y1="58863" x2="2349" y2="58863"/>
                        <a14:backgroundMark x1="671" y1="57525" x2="0" y2="50167"/>
                        <a14:backgroundMark x1="671" y1="43144" x2="0" y2="50502"/>
                        <a14:backgroundMark x1="336" y1="56856" x2="336" y2="56856"/>
                        <a14:backgroundMark x1="7383" y1="24080" x2="10067" y2="19398"/>
                        <a14:backgroundMark x1="4362" y1="27425" x2="8389" y2="20736"/>
                        <a14:backgroundMark x1="73490" y1="6689" x2="73490" y2="6689"/>
                        <a14:backgroundMark x1="68792" y1="4682" x2="75168" y2="7692"/>
                        <a14:backgroundMark x1="94631" y1="71572" x2="97651" y2="64214"/>
                        <a14:backgroundMark x1="93960" y1="70903" x2="95638" y2="64214"/>
                        <a14:backgroundMark x1="76510" y1="90970" x2="87919" y2="81605"/>
                        <a14:backgroundMark x1="93624" y1="27759" x2="97987" y2="35786"/>
                        <a14:backgroundMark x1="74161" y1="92642" x2="79195" y2="89967"/>
                        <a14:backgroundMark x1="47315" y1="97993" x2="50671" y2="98328"/>
                        <a14:backgroundMark x1="89597" y1="79264" x2="95302" y2="68227"/>
                        <a14:backgroundMark x1="6376" y1="24749" x2="3356" y2="27425"/>
                        <a14:backgroundMark x1="6711" y1="24749" x2="6711" y2="24749"/>
                        <a14:backgroundMark x1="6711" y1="24415" x2="6711" y2="24415"/>
                        <a14:backgroundMark x1="10403" y1="18060" x2="7718" y2="21405"/>
                        <a14:backgroundMark x1="6711" y1="25084" x2="6711" y2="25084"/>
                        <a14:backgroundMark x1="336" y1="57525" x2="336" y2="56522"/>
                        <a14:backgroundMark x1="1007" y1="58863" x2="1007" y2="58863"/>
                        <a14:backgroundMark x1="74161" y1="7692" x2="74161" y2="7692"/>
                        <a14:backgroundMark x1="75168" y1="7358" x2="75168" y2="7358"/>
                        <a14:backgroundMark x1="53020" y1="0" x2="53020" y2="0"/>
                        <a14:backgroundMark x1="671" y1="57525" x2="671" y2="57525"/>
                        <a14:backgroundMark x1="1342" y1="57860" x2="1342" y2="57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11261"/>
            <a:ext cx="2838846" cy="28483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25DCF89-94C5-B508-1A3E-AF8D1E28D7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2271" l="9408" r="93380">
                        <a14:foregroundMark x1="91289" y1="34541" x2="93728" y2="33092"/>
                        <a14:foregroundMark x1="34495" y1="92271" x2="34495" y2="90097"/>
                        <a14:foregroundMark x1="63763" y1="8696" x2="63763" y2="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92" y="0"/>
            <a:ext cx="2734057" cy="39439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F42A0CD-CCD7-DE7A-9412-372F33552A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E00C96E-C4E2-E9E2-5A0A-BD2A051428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91D0307-8AA5-A5DA-1E4F-A0D73713DE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AA6D4E0-AAEB-CF0C-25CF-7F90A10BBD8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6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09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8EEAE-1E0A-D7EE-AA97-2AA0AC185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8251B-EEB3-40E1-B8B4-0323459F29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5F9E37-961C-2929-6237-00CB0E26CB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A3DB07-0A21-01BB-CA92-D474982C8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71FF7EE-5E37-BA62-8529-4DDF7C805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8" b="95987" l="336" r="93289">
                        <a14:foregroundMark x1="52685" y1="1672" x2="68293" y2="5243"/>
                        <a14:foregroundMark x1="74795" y1="8111" x2="86913" y2="21070"/>
                        <a14:foregroundMark x1="94642" y1="37440" x2="97651" y2="43813"/>
                        <a14:foregroundMark x1="86913" y1="21070" x2="90744" y2="29184"/>
                        <a14:foregroundMark x1="97651" y1="43813" x2="97651" y2="62876"/>
                        <a14:foregroundMark x1="94102" y1="68647" x2="88417" y2="77891"/>
                        <a14:foregroundMark x1="97651" y1="62876" x2="96790" y2="64277"/>
                        <a14:foregroundMark x1="47592" y1="97588" x2="24943" y2="89292"/>
                        <a14:foregroundMark x1="7143" y1="24415" x2="7206" y2="23802"/>
                        <a14:foregroundMark x1="7103" y1="24811" x2="7143" y2="24415"/>
                        <a14:foregroundMark x1="5184" y1="43551" x2="6560" y2="30120"/>
                        <a14:foregroundMark x1="3871" y1="56369" x2="4431" y2="50902"/>
                        <a14:foregroundMark x1="14999" y1="16421" x2="23154" y2="10368"/>
                        <a14:foregroundMark x1="12950" y1="17942" x2="13148" y2="17795"/>
                        <a14:foregroundMark x1="23154" y1="10368" x2="51678" y2="1338"/>
                        <a14:foregroundMark x1="96120" y1="36709" x2="99664" y2="47492"/>
                        <a14:foregroundMark x1="99664" y1="47492" x2="84899" y2="64214"/>
                        <a14:foregroundMark x1="84899" y1="64214" x2="83221" y2="46488"/>
                        <a14:foregroundMark x1="83221" y1="46488" x2="89668" y2="32415"/>
                        <a14:foregroundMark x1="94770" y1="37377" x2="97987" y2="48829"/>
                        <a14:foregroundMark x1="97987" y1="48829" x2="94631" y2="66221"/>
                        <a14:foregroundMark x1="94631" y1="66221" x2="90604" y2="46154"/>
                        <a14:foregroundMark x1="90604" y1="46154" x2="91854" y2="36438"/>
                        <a14:foregroundMark x1="5826" y1="29503" x2="1416" y2="43211"/>
                        <a14:foregroundMark x1="1425" y1="50630" x2="1789" y2="55981"/>
                        <a14:foregroundMark x1="16254" y1="78779" x2="31879" y2="79599"/>
                        <a14:foregroundMark x1="31879" y1="79599" x2="38926" y2="60201"/>
                        <a14:foregroundMark x1="38926" y1="60201" x2="15101" y2="31104"/>
                        <a14:foregroundMark x1="15101" y1="31104" x2="9778" y2="29268"/>
                        <a14:foregroundMark x1="20134" y1="54515" x2="10507" y2="70826"/>
                        <a14:foregroundMark x1="11057" y1="72230" x2="26174" y2="82274"/>
                        <a14:foregroundMark x1="26174" y1="82274" x2="40268" y2="57191"/>
                        <a14:foregroundMark x1="40268" y1="57191" x2="22819" y2="52843"/>
                        <a14:foregroundMark x1="22819" y1="52843" x2="14765" y2="54849"/>
                        <a14:foregroundMark x1="26510" y1="57525" x2="12416" y2="67893"/>
                        <a14:foregroundMark x1="12416" y1="67893" x2="34899" y2="77258"/>
                        <a14:foregroundMark x1="34899" y1="77258" x2="29866" y2="55518"/>
                        <a14:foregroundMark x1="29866" y1="55518" x2="20134" y2="56856"/>
                        <a14:foregroundMark x1="23826" y1="55518" x2="9732" y2="65886"/>
                        <a14:foregroundMark x1="9732" y1="65886" x2="31208" y2="76254"/>
                        <a14:foregroundMark x1="31208" y1="76254" x2="35570" y2="59866"/>
                        <a14:foregroundMark x1="35570" y1="59866" x2="22148" y2="56187"/>
                        <a14:foregroundMark x1="26174" y1="58528" x2="22483" y2="60201"/>
                        <a14:foregroundMark x1="28188" y1="56522" x2="13423" y2="67893"/>
                        <a14:foregroundMark x1="13423" y1="67893" x2="33893" y2="74247"/>
                        <a14:foregroundMark x1="33893" y1="74247" x2="30201" y2="55853"/>
                        <a14:foregroundMark x1="30201" y1="55853" x2="25168" y2="56522"/>
                        <a14:foregroundMark x1="30872" y1="56856" x2="28859" y2="73579"/>
                        <a14:foregroundMark x1="28859" y1="73579" x2="29530" y2="57860"/>
                        <a14:foregroundMark x1="1754" y1="55499" x2="1733" y2="55871"/>
                        <a14:foregroundMark x1="2022" y1="50684" x2="1760" y2="55380"/>
                        <a14:foregroundMark x1="2685" y1="38796" x2="2434" y2="43303"/>
                        <a14:foregroundMark x1="4683" y1="43506" x2="5034" y2="41472"/>
                        <a14:foregroundMark x1="2449" y1="56455" x2="3423" y2="50811"/>
                        <a14:foregroundMark x1="5034" y1="41472" x2="3020" y2="39130"/>
                        <a14:foregroundMark x1="93966" y1="37775" x2="99664" y2="54515"/>
                        <a14:foregroundMark x1="99664" y1="54515" x2="91946" y2="39465"/>
                        <a14:foregroundMark x1="91946" y1="39465" x2="92646" y2="37896"/>
                        <a14:foregroundMark x1="1703" y1="58863" x2="2558" y2="61632"/>
                        <a14:foregroundMark x1="1393" y1="57860" x2="1703" y2="58863"/>
                        <a14:foregroundMark x1="1290" y1="57525" x2="1393" y2="57860"/>
                        <a14:foregroundMark x1="1084" y1="56856" x2="1290" y2="57525"/>
                        <a14:foregroundMark x1="671" y1="55518" x2="1084" y2="56856"/>
                        <a14:foregroundMark x1="2566" y1="56856" x2="2349" y2="55853"/>
                        <a14:foregroundMark x1="2711" y1="57525" x2="2566" y2="56856"/>
                        <a14:foregroundMark x1="2783" y1="57860" x2="2711" y2="57525"/>
                        <a14:foregroundMark x1="3000" y1="58863" x2="2783" y2="57860"/>
                        <a14:foregroundMark x1="3522" y1="61275" x2="3000" y2="58863"/>
                        <a14:foregroundMark x1="1813" y1="55960" x2="671" y2="56187"/>
                        <a14:foregroundMark x1="2349" y1="55853" x2="1900" y2="55942"/>
                        <a14:foregroundMark x1="14094" y1="72241" x2="12752" y2="70569"/>
                        <a14:foregroundMark x1="11745" y1="70569" x2="11409" y2="71572"/>
                        <a14:foregroundMark x1="12416" y1="72575" x2="12081" y2="72910"/>
                        <a14:foregroundMark x1="48658" y1="89967" x2="57491" y2="92747"/>
                        <a14:foregroundMark x1="57808" y1="92723" x2="46309" y2="88963"/>
                        <a14:foregroundMark x1="11409" y1="69900" x2="9955" y2="69417"/>
                        <a14:foregroundMark x1="10859" y1="77953" x2="9759" y2="74665"/>
                        <a14:foregroundMark x1="10007" y1="74573" x2="11311" y2="77623"/>
                        <a14:foregroundMark x1="12081" y1="74916" x2="11692" y2="73948"/>
                        <a14:foregroundMark x1="13758" y1="23077" x2="16779" y2="23077"/>
                        <a14:foregroundMark x1="10403" y1="23746" x2="9396" y2="23746"/>
                        <a14:backgroundMark x1="12416" y1="17726" x2="11502" y2="19852"/>
                        <a14:backgroundMark x1="4027" y1="26756" x2="3691" y2="27090"/>
                        <a14:backgroundMark x1="9732" y1="15385" x2="9396" y2="17057"/>
                        <a14:backgroundMark x1="1342" y1="27090" x2="3356" y2="27759"/>
                        <a14:backgroundMark x1="18456" y1="89967" x2="17971" y2="89019"/>
                        <a14:backgroundMark x1="2405" y1="73991" x2="2685" y2="78595"/>
                        <a14:backgroundMark x1="2685" y1="78595" x2="6725" y2="81404"/>
                        <a14:backgroundMark x1="9060" y1="79264" x2="20805" y2="92308"/>
                        <a14:backgroundMark x1="20805" y1="92308" x2="9732" y2="80602"/>
                        <a14:backgroundMark x1="7047" y1="79264" x2="1007" y2="62207"/>
                        <a14:backgroundMark x1="1007" y1="62207" x2="6376" y2="75920"/>
                        <a14:backgroundMark x1="77181" y1="90970" x2="59732" y2="97993"/>
                        <a14:backgroundMark x1="59732" y1="97993" x2="73490" y2="93311"/>
                        <a14:backgroundMark x1="62752" y1="97324" x2="48993" y2="98328"/>
                        <a14:backgroundMark x1="671" y1="64214" x2="0" y2="62542"/>
                        <a14:backgroundMark x1="2349" y1="61873" x2="0" y2="56522"/>
                        <a14:backgroundMark x1="2349" y1="58863" x2="2349" y2="58863"/>
                        <a14:backgroundMark x1="671" y1="57525" x2="0" y2="50167"/>
                        <a14:backgroundMark x1="671" y1="43144" x2="0" y2="50502"/>
                        <a14:backgroundMark x1="336" y1="56856" x2="336" y2="56856"/>
                        <a14:backgroundMark x1="7383" y1="24080" x2="10067" y2="19398"/>
                        <a14:backgroundMark x1="4362" y1="27425" x2="8389" y2="20736"/>
                        <a14:backgroundMark x1="73490" y1="6689" x2="73490" y2="6689"/>
                        <a14:backgroundMark x1="68792" y1="4682" x2="75168" y2="7692"/>
                        <a14:backgroundMark x1="94631" y1="71572" x2="97651" y2="64214"/>
                        <a14:backgroundMark x1="93960" y1="70903" x2="95638" y2="64214"/>
                        <a14:backgroundMark x1="76510" y1="90970" x2="87919" y2="81605"/>
                        <a14:backgroundMark x1="93624" y1="27759" x2="97987" y2="35786"/>
                        <a14:backgroundMark x1="74161" y1="92642" x2="79195" y2="89967"/>
                        <a14:backgroundMark x1="47315" y1="97993" x2="50671" y2="98328"/>
                        <a14:backgroundMark x1="89597" y1="79264" x2="95302" y2="68227"/>
                        <a14:backgroundMark x1="6376" y1="24749" x2="3356" y2="27425"/>
                        <a14:backgroundMark x1="6711" y1="24749" x2="6711" y2="24749"/>
                        <a14:backgroundMark x1="6711" y1="24415" x2="6711" y2="24415"/>
                        <a14:backgroundMark x1="10403" y1="18060" x2="7718" y2="21405"/>
                        <a14:backgroundMark x1="6711" y1="25084" x2="6711" y2="25084"/>
                        <a14:backgroundMark x1="336" y1="57525" x2="336" y2="56522"/>
                        <a14:backgroundMark x1="1007" y1="58863" x2="1007" y2="58863"/>
                        <a14:backgroundMark x1="74161" y1="7692" x2="74161" y2="7692"/>
                        <a14:backgroundMark x1="75168" y1="7358" x2="75168" y2="7358"/>
                        <a14:backgroundMark x1="53020" y1="0" x2="53020" y2="0"/>
                        <a14:backgroundMark x1="671" y1="57525" x2="671" y2="57525"/>
                        <a14:backgroundMark x1="1342" y1="57860" x2="1342" y2="57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11261"/>
            <a:ext cx="2838846" cy="28483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7D05BCB-329E-13A8-8F6C-1D2F183012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2271" l="9408" r="93380">
                        <a14:foregroundMark x1="91289" y1="34541" x2="93728" y2="33092"/>
                        <a14:foregroundMark x1="34495" y1="92271" x2="34495" y2="90097"/>
                        <a14:foregroundMark x1="63763" y1="8696" x2="63763" y2="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92" y="0"/>
            <a:ext cx="2734057" cy="39439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A8C0E8C-6BFD-BB1A-3E49-DC2E33EBE2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FA79C71-B892-4C8F-1A66-706B708955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267FF75-2DEF-DDAC-0433-D691631CCB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665F2A6-5017-EB11-8B50-CDA99732848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92" b="99563" l="4130" r="95870">
                        <a14:foregroundMark x1="45133" y1="9170" x2="56047" y2="7424"/>
                        <a14:foregroundMark x1="56342" y1="5459" x2="45133" y2="5459"/>
                        <a14:foregroundMark x1="48968" y1="2838" x2="51327" y2="1092"/>
                        <a14:foregroundMark x1="87021" y1="25109" x2="97050" y2="25764"/>
                        <a14:foregroundMark x1="16519" y1="26856" x2="4130" y2="28384"/>
                        <a14:foregroundMark x1="26844" y1="32096" x2="40708" y2="60044"/>
                        <a14:foregroundMark x1="40708" y1="60044" x2="39528" y2="91485"/>
                        <a14:foregroundMark x1="39528" y1="91485" x2="73451" y2="67686"/>
                        <a14:foregroundMark x1="73451" y1="67686" x2="46903" y2="34279"/>
                        <a14:foregroundMark x1="25404" y1="30786" x2="22714" y2="30349"/>
                        <a14:foregroundMark x1="46903" y1="34279" x2="25404" y2="30786"/>
                        <a14:foregroundMark x1="31268" y1="96288" x2="73156" y2="95633"/>
                        <a14:foregroundMark x1="73156" y1="95633" x2="75516" y2="95633"/>
                        <a14:foregroundMark x1="70218" y1="99551" x2="70796" y2="99563"/>
                        <a14:backgroundMark x1="22124" y1="30349" x2="22124" y2="30349"/>
                        <a14:backgroundMark x1="22419" y1="29913" x2="22419" y2="29913"/>
                        <a14:backgroundMark x1="23599" y1="29694" x2="23599" y2="29694"/>
                        <a14:backgroundMark x1="23894" y1="30786" x2="23894" y2="30786"/>
                        <a14:backgroundMark x1="22419" y1="29913" x2="22419" y2="29913"/>
                        <a14:backgroundMark x1="22714" y1="30786" x2="22714" y2="30786"/>
                        <a14:backgroundMark x1="22124" y1="29258" x2="22124" y2="29258"/>
                        <a14:backgroundMark x1="23599" y1="30786" x2="23599" y2="30786"/>
                        <a14:backgroundMark x1="28024" y1="99563" x2="70206" y2="99563"/>
                        <a14:backgroundMark x1="70206" y1="99563" x2="68437" y2="99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" y="3130189"/>
            <a:ext cx="1409007" cy="190361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2139482-8AB8-56D4-CE03-1030D1AF1B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6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21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B6143-BB70-360D-3353-2E66EF3C4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521BF-E175-5F69-DA04-301A08D1B3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554E94-9A3E-579D-76FD-FEFD87D350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8B3C14-9255-176D-2C48-261F78480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04E9ACC-0E1F-C6A2-EFBF-C235F14E5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8" b="95987" l="336" r="93289">
                        <a14:foregroundMark x1="52685" y1="1672" x2="68293" y2="5243"/>
                        <a14:foregroundMark x1="74795" y1="8111" x2="86913" y2="21070"/>
                        <a14:foregroundMark x1="94642" y1="37440" x2="97651" y2="43813"/>
                        <a14:foregroundMark x1="86913" y1="21070" x2="90744" y2="29184"/>
                        <a14:foregroundMark x1="97651" y1="43813" x2="97651" y2="62876"/>
                        <a14:foregroundMark x1="94102" y1="68647" x2="88417" y2="77891"/>
                        <a14:foregroundMark x1="97651" y1="62876" x2="96790" y2="64277"/>
                        <a14:foregroundMark x1="47592" y1="97588" x2="24943" y2="89292"/>
                        <a14:foregroundMark x1="7143" y1="24415" x2="7206" y2="23802"/>
                        <a14:foregroundMark x1="7103" y1="24811" x2="7143" y2="24415"/>
                        <a14:foregroundMark x1="5184" y1="43551" x2="6560" y2="30120"/>
                        <a14:foregroundMark x1="3871" y1="56369" x2="4431" y2="50902"/>
                        <a14:foregroundMark x1="14999" y1="16421" x2="23154" y2="10368"/>
                        <a14:foregroundMark x1="12950" y1="17942" x2="13148" y2="17795"/>
                        <a14:foregroundMark x1="23154" y1="10368" x2="51678" y2="1338"/>
                        <a14:foregroundMark x1="96120" y1="36709" x2="99664" y2="47492"/>
                        <a14:foregroundMark x1="99664" y1="47492" x2="84899" y2="64214"/>
                        <a14:foregroundMark x1="84899" y1="64214" x2="83221" y2="46488"/>
                        <a14:foregroundMark x1="83221" y1="46488" x2="89668" y2="32415"/>
                        <a14:foregroundMark x1="94770" y1="37377" x2="97987" y2="48829"/>
                        <a14:foregroundMark x1="97987" y1="48829" x2="94631" y2="66221"/>
                        <a14:foregroundMark x1="94631" y1="66221" x2="90604" y2="46154"/>
                        <a14:foregroundMark x1="90604" y1="46154" x2="91854" y2="36438"/>
                        <a14:foregroundMark x1="5826" y1="29503" x2="1416" y2="43211"/>
                        <a14:foregroundMark x1="1425" y1="50630" x2="1789" y2="55981"/>
                        <a14:foregroundMark x1="16254" y1="78779" x2="31879" y2="79599"/>
                        <a14:foregroundMark x1="31879" y1="79599" x2="38926" y2="60201"/>
                        <a14:foregroundMark x1="38926" y1="60201" x2="15101" y2="31104"/>
                        <a14:foregroundMark x1="15101" y1="31104" x2="9778" y2="29268"/>
                        <a14:foregroundMark x1="20134" y1="54515" x2="10507" y2="70826"/>
                        <a14:foregroundMark x1="11057" y1="72230" x2="26174" y2="82274"/>
                        <a14:foregroundMark x1="26174" y1="82274" x2="40268" y2="57191"/>
                        <a14:foregroundMark x1="40268" y1="57191" x2="22819" y2="52843"/>
                        <a14:foregroundMark x1="22819" y1="52843" x2="14765" y2="54849"/>
                        <a14:foregroundMark x1="26510" y1="57525" x2="12416" y2="67893"/>
                        <a14:foregroundMark x1="12416" y1="67893" x2="34899" y2="77258"/>
                        <a14:foregroundMark x1="34899" y1="77258" x2="29866" y2="55518"/>
                        <a14:foregroundMark x1="29866" y1="55518" x2="20134" y2="56856"/>
                        <a14:foregroundMark x1="23826" y1="55518" x2="9732" y2="65886"/>
                        <a14:foregroundMark x1="9732" y1="65886" x2="31208" y2="76254"/>
                        <a14:foregroundMark x1="31208" y1="76254" x2="35570" y2="59866"/>
                        <a14:foregroundMark x1="35570" y1="59866" x2="22148" y2="56187"/>
                        <a14:foregroundMark x1="26174" y1="58528" x2="22483" y2="60201"/>
                        <a14:foregroundMark x1="28188" y1="56522" x2="13423" y2="67893"/>
                        <a14:foregroundMark x1="13423" y1="67893" x2="33893" y2="74247"/>
                        <a14:foregroundMark x1="33893" y1="74247" x2="30201" y2="55853"/>
                        <a14:foregroundMark x1="30201" y1="55853" x2="25168" y2="56522"/>
                        <a14:foregroundMark x1="30872" y1="56856" x2="28859" y2="73579"/>
                        <a14:foregroundMark x1="28859" y1="73579" x2="29530" y2="57860"/>
                        <a14:foregroundMark x1="1754" y1="55499" x2="1733" y2="55871"/>
                        <a14:foregroundMark x1="2022" y1="50684" x2="1760" y2="55380"/>
                        <a14:foregroundMark x1="2685" y1="38796" x2="2434" y2="43303"/>
                        <a14:foregroundMark x1="4683" y1="43506" x2="5034" y2="41472"/>
                        <a14:foregroundMark x1="2449" y1="56455" x2="3423" y2="50811"/>
                        <a14:foregroundMark x1="5034" y1="41472" x2="3020" y2="39130"/>
                        <a14:foregroundMark x1="93966" y1="37775" x2="99664" y2="54515"/>
                        <a14:foregroundMark x1="99664" y1="54515" x2="91946" y2="39465"/>
                        <a14:foregroundMark x1="91946" y1="39465" x2="92646" y2="37896"/>
                        <a14:foregroundMark x1="1703" y1="58863" x2="2558" y2="61632"/>
                        <a14:foregroundMark x1="1393" y1="57860" x2="1703" y2="58863"/>
                        <a14:foregroundMark x1="1290" y1="57525" x2="1393" y2="57860"/>
                        <a14:foregroundMark x1="1084" y1="56856" x2="1290" y2="57525"/>
                        <a14:foregroundMark x1="671" y1="55518" x2="1084" y2="56856"/>
                        <a14:foregroundMark x1="2566" y1="56856" x2="2349" y2="55853"/>
                        <a14:foregroundMark x1="2711" y1="57525" x2="2566" y2="56856"/>
                        <a14:foregroundMark x1="2783" y1="57860" x2="2711" y2="57525"/>
                        <a14:foregroundMark x1="3000" y1="58863" x2="2783" y2="57860"/>
                        <a14:foregroundMark x1="3522" y1="61275" x2="3000" y2="58863"/>
                        <a14:foregroundMark x1="1813" y1="55960" x2="671" y2="56187"/>
                        <a14:foregroundMark x1="2349" y1="55853" x2="1900" y2="55942"/>
                        <a14:foregroundMark x1="14094" y1="72241" x2="12752" y2="70569"/>
                        <a14:foregroundMark x1="11745" y1="70569" x2="11409" y2="71572"/>
                        <a14:foregroundMark x1="12416" y1="72575" x2="12081" y2="72910"/>
                        <a14:foregroundMark x1="48658" y1="89967" x2="57491" y2="92747"/>
                        <a14:foregroundMark x1="57808" y1="92723" x2="46309" y2="88963"/>
                        <a14:foregroundMark x1="11409" y1="69900" x2="9955" y2="69417"/>
                        <a14:foregroundMark x1="10859" y1="77953" x2="9759" y2="74665"/>
                        <a14:foregroundMark x1="10007" y1="74573" x2="11311" y2="77623"/>
                        <a14:foregroundMark x1="12081" y1="74916" x2="11692" y2="73948"/>
                        <a14:foregroundMark x1="13758" y1="23077" x2="16779" y2="23077"/>
                        <a14:foregroundMark x1="10403" y1="23746" x2="9396" y2="23746"/>
                        <a14:backgroundMark x1="12416" y1="17726" x2="11502" y2="19852"/>
                        <a14:backgroundMark x1="4027" y1="26756" x2="3691" y2="27090"/>
                        <a14:backgroundMark x1="9732" y1="15385" x2="9396" y2="17057"/>
                        <a14:backgroundMark x1="1342" y1="27090" x2="3356" y2="27759"/>
                        <a14:backgroundMark x1="18456" y1="89967" x2="17971" y2="89019"/>
                        <a14:backgroundMark x1="2405" y1="73991" x2="2685" y2="78595"/>
                        <a14:backgroundMark x1="2685" y1="78595" x2="6725" y2="81404"/>
                        <a14:backgroundMark x1="9060" y1="79264" x2="20805" y2="92308"/>
                        <a14:backgroundMark x1="20805" y1="92308" x2="9732" y2="80602"/>
                        <a14:backgroundMark x1="7047" y1="79264" x2="1007" y2="62207"/>
                        <a14:backgroundMark x1="1007" y1="62207" x2="6376" y2="75920"/>
                        <a14:backgroundMark x1="77181" y1="90970" x2="59732" y2="97993"/>
                        <a14:backgroundMark x1="59732" y1="97993" x2="73490" y2="93311"/>
                        <a14:backgroundMark x1="62752" y1="97324" x2="48993" y2="98328"/>
                        <a14:backgroundMark x1="671" y1="64214" x2="0" y2="62542"/>
                        <a14:backgroundMark x1="2349" y1="61873" x2="0" y2="56522"/>
                        <a14:backgroundMark x1="2349" y1="58863" x2="2349" y2="58863"/>
                        <a14:backgroundMark x1="671" y1="57525" x2="0" y2="50167"/>
                        <a14:backgroundMark x1="671" y1="43144" x2="0" y2="50502"/>
                        <a14:backgroundMark x1="336" y1="56856" x2="336" y2="56856"/>
                        <a14:backgroundMark x1="7383" y1="24080" x2="10067" y2="19398"/>
                        <a14:backgroundMark x1="4362" y1="27425" x2="8389" y2="20736"/>
                        <a14:backgroundMark x1="73490" y1="6689" x2="73490" y2="6689"/>
                        <a14:backgroundMark x1="68792" y1="4682" x2="75168" y2="7692"/>
                        <a14:backgroundMark x1="94631" y1="71572" x2="97651" y2="64214"/>
                        <a14:backgroundMark x1="93960" y1="70903" x2="95638" y2="64214"/>
                        <a14:backgroundMark x1="76510" y1="90970" x2="87919" y2="81605"/>
                        <a14:backgroundMark x1="93624" y1="27759" x2="97987" y2="35786"/>
                        <a14:backgroundMark x1="74161" y1="92642" x2="79195" y2="89967"/>
                        <a14:backgroundMark x1="47315" y1="97993" x2="50671" y2="98328"/>
                        <a14:backgroundMark x1="89597" y1="79264" x2="95302" y2="68227"/>
                        <a14:backgroundMark x1="6376" y1="24749" x2="3356" y2="27425"/>
                        <a14:backgroundMark x1="6711" y1="24749" x2="6711" y2="24749"/>
                        <a14:backgroundMark x1="6711" y1="24415" x2="6711" y2="24415"/>
                        <a14:backgroundMark x1="10403" y1="18060" x2="7718" y2="21405"/>
                        <a14:backgroundMark x1="6711" y1="25084" x2="6711" y2="25084"/>
                        <a14:backgroundMark x1="336" y1="57525" x2="336" y2="56522"/>
                        <a14:backgroundMark x1="1007" y1="58863" x2="1007" y2="58863"/>
                        <a14:backgroundMark x1="74161" y1="7692" x2="74161" y2="7692"/>
                        <a14:backgroundMark x1="75168" y1="7358" x2="75168" y2="7358"/>
                        <a14:backgroundMark x1="53020" y1="0" x2="53020" y2="0"/>
                        <a14:backgroundMark x1="671" y1="57525" x2="671" y2="57525"/>
                        <a14:backgroundMark x1="1342" y1="57860" x2="1342" y2="57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11261"/>
            <a:ext cx="2838846" cy="28483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E5D4362-A357-B1C3-4065-A42CBEC72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2271" l="9408" r="93380">
                        <a14:foregroundMark x1="91289" y1="34541" x2="93728" y2="33092"/>
                        <a14:foregroundMark x1="34495" y1="92271" x2="34495" y2="90097"/>
                        <a14:foregroundMark x1="63763" y1="8696" x2="63763" y2="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92" y="0"/>
            <a:ext cx="2734057" cy="39439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AF1E023-700F-0985-077A-04AA5172C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5E29014-7B7B-2C53-D5EE-F44FF8FECE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F7C0834-443B-F1E1-DC54-F5296FF1AE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7603915-3609-4E9B-9045-C281B35192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92" b="99563" l="4130" r="95870">
                        <a14:foregroundMark x1="45133" y1="9170" x2="56047" y2="7424"/>
                        <a14:foregroundMark x1="56342" y1="5459" x2="45133" y2="5459"/>
                        <a14:foregroundMark x1="48968" y1="2838" x2="51327" y2="1092"/>
                        <a14:foregroundMark x1="87021" y1="25109" x2="97050" y2="25764"/>
                        <a14:foregroundMark x1="16519" y1="26856" x2="4130" y2="28384"/>
                        <a14:foregroundMark x1="26844" y1="32096" x2="40708" y2="60044"/>
                        <a14:foregroundMark x1="40708" y1="60044" x2="39528" y2="91485"/>
                        <a14:foregroundMark x1="39528" y1="91485" x2="73451" y2="67686"/>
                        <a14:foregroundMark x1="73451" y1="67686" x2="46903" y2="34279"/>
                        <a14:foregroundMark x1="25404" y1="30786" x2="22714" y2="30349"/>
                        <a14:foregroundMark x1="46903" y1="34279" x2="25404" y2="30786"/>
                        <a14:foregroundMark x1="31268" y1="96288" x2="73156" y2="95633"/>
                        <a14:foregroundMark x1="73156" y1="95633" x2="75516" y2="95633"/>
                        <a14:foregroundMark x1="70218" y1="99551" x2="70796" y2="99563"/>
                        <a14:backgroundMark x1="22124" y1="30349" x2="22124" y2="30349"/>
                        <a14:backgroundMark x1="22419" y1="29913" x2="22419" y2="29913"/>
                        <a14:backgroundMark x1="23599" y1="29694" x2="23599" y2="29694"/>
                        <a14:backgroundMark x1="23894" y1="30786" x2="23894" y2="30786"/>
                        <a14:backgroundMark x1="22419" y1="29913" x2="22419" y2="29913"/>
                        <a14:backgroundMark x1="22714" y1="30786" x2="22714" y2="30786"/>
                        <a14:backgroundMark x1="22124" y1="29258" x2="22124" y2="29258"/>
                        <a14:backgroundMark x1="23599" y1="30786" x2="23599" y2="30786"/>
                        <a14:backgroundMark x1="28024" y1="99563" x2="70206" y2="99563"/>
                        <a14:backgroundMark x1="70206" y1="99563" x2="68437" y2="99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" y="3130189"/>
            <a:ext cx="1409007" cy="190361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BE1FE09-6B77-11F0-3259-CBC6FCED7E6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576" b="96956" l="4052" r="97606">
                        <a14:foregroundMark x1="14365" y1="23888" x2="5157" y2="53396"/>
                        <a14:foregroundMark x1="5157" y1="53396" x2="20626" y2="26698"/>
                        <a14:foregroundMark x1="20626" y1="26698" x2="15285" y2="24356"/>
                        <a14:foregroundMark x1="4972" y1="40984" x2="4052" y2="42857"/>
                        <a14:foregroundMark x1="4420" y1="55972" x2="6077" y2="66276"/>
                        <a14:foregroundMark x1="4052" y1="66511" x2="5341" y2="66511"/>
                        <a14:foregroundMark x1="35727" y1="6557" x2="54880" y2="4215"/>
                        <a14:foregroundMark x1="90424" y1="38642" x2="93923" y2="45199"/>
                        <a14:foregroundMark x1="97974" y1="56674" x2="97974" y2="56674"/>
                        <a14:foregroundMark x1="84162" y1="92037" x2="30939" y2="93443"/>
                        <a14:foregroundMark x1="30939" y1="93443" x2="26703" y2="91335"/>
                        <a14:foregroundMark x1="38490" y1="2810" x2="38490" y2="2810"/>
                        <a14:foregroundMark x1="28545" y1="98126" x2="51381" y2="96721"/>
                        <a14:foregroundMark x1="51381" y1="96721" x2="53407" y2="96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3782">
            <a:off x="8335772" y="1218429"/>
            <a:ext cx="2256905" cy="177476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838D4AF-BE6C-3B17-749D-99F5245DD3B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6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6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3D6EC-2ED1-B3A6-1E80-2A54B09BD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86FA8-7D09-1C3E-E338-5158B706D4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26BBBD-DC5D-1D6D-A6FD-CEB611BA72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EC4A5C-0DB9-C6BA-4888-778757B87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AF7928-178B-FF0A-CEF8-6A0CB15BE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8" b="95987" l="336" r="93289">
                        <a14:foregroundMark x1="52685" y1="1672" x2="68293" y2="5243"/>
                        <a14:foregroundMark x1="74795" y1="8111" x2="86913" y2="21070"/>
                        <a14:foregroundMark x1="94642" y1="37440" x2="97651" y2="43813"/>
                        <a14:foregroundMark x1="86913" y1="21070" x2="90744" y2="29184"/>
                        <a14:foregroundMark x1="97651" y1="43813" x2="97651" y2="62876"/>
                        <a14:foregroundMark x1="94102" y1="68647" x2="88417" y2="77891"/>
                        <a14:foregroundMark x1="97651" y1="62876" x2="96790" y2="64277"/>
                        <a14:foregroundMark x1="47592" y1="97588" x2="24943" y2="89292"/>
                        <a14:foregroundMark x1="7143" y1="24415" x2="7206" y2="23802"/>
                        <a14:foregroundMark x1="7103" y1="24811" x2="7143" y2="24415"/>
                        <a14:foregroundMark x1="5184" y1="43551" x2="6560" y2="30120"/>
                        <a14:foregroundMark x1="3871" y1="56369" x2="4431" y2="50902"/>
                        <a14:foregroundMark x1="14999" y1="16421" x2="23154" y2="10368"/>
                        <a14:foregroundMark x1="12950" y1="17942" x2="13148" y2="17795"/>
                        <a14:foregroundMark x1="23154" y1="10368" x2="51678" y2="1338"/>
                        <a14:foregroundMark x1="96120" y1="36709" x2="99664" y2="47492"/>
                        <a14:foregroundMark x1="99664" y1="47492" x2="84899" y2="64214"/>
                        <a14:foregroundMark x1="84899" y1="64214" x2="83221" y2="46488"/>
                        <a14:foregroundMark x1="83221" y1="46488" x2="89668" y2="32415"/>
                        <a14:foregroundMark x1="94770" y1="37377" x2="97987" y2="48829"/>
                        <a14:foregroundMark x1="97987" y1="48829" x2="94631" y2="66221"/>
                        <a14:foregroundMark x1="94631" y1="66221" x2="90604" y2="46154"/>
                        <a14:foregroundMark x1="90604" y1="46154" x2="91854" y2="36438"/>
                        <a14:foregroundMark x1="5826" y1="29503" x2="1416" y2="43211"/>
                        <a14:foregroundMark x1="1425" y1="50630" x2="1789" y2="55981"/>
                        <a14:foregroundMark x1="16254" y1="78779" x2="31879" y2="79599"/>
                        <a14:foregroundMark x1="31879" y1="79599" x2="38926" y2="60201"/>
                        <a14:foregroundMark x1="38926" y1="60201" x2="15101" y2="31104"/>
                        <a14:foregroundMark x1="15101" y1="31104" x2="9778" y2="29268"/>
                        <a14:foregroundMark x1="20134" y1="54515" x2="10507" y2="70826"/>
                        <a14:foregroundMark x1="11057" y1="72230" x2="26174" y2="82274"/>
                        <a14:foregroundMark x1="26174" y1="82274" x2="40268" y2="57191"/>
                        <a14:foregroundMark x1="40268" y1="57191" x2="22819" y2="52843"/>
                        <a14:foregroundMark x1="22819" y1="52843" x2="14765" y2="54849"/>
                        <a14:foregroundMark x1="26510" y1="57525" x2="12416" y2="67893"/>
                        <a14:foregroundMark x1="12416" y1="67893" x2="34899" y2="77258"/>
                        <a14:foregroundMark x1="34899" y1="77258" x2="29866" y2="55518"/>
                        <a14:foregroundMark x1="29866" y1="55518" x2="20134" y2="56856"/>
                        <a14:foregroundMark x1="23826" y1="55518" x2="9732" y2="65886"/>
                        <a14:foregroundMark x1="9732" y1="65886" x2="31208" y2="76254"/>
                        <a14:foregroundMark x1="31208" y1="76254" x2="35570" y2="59866"/>
                        <a14:foregroundMark x1="35570" y1="59866" x2="22148" y2="56187"/>
                        <a14:foregroundMark x1="26174" y1="58528" x2="22483" y2="60201"/>
                        <a14:foregroundMark x1="28188" y1="56522" x2="13423" y2="67893"/>
                        <a14:foregroundMark x1="13423" y1="67893" x2="33893" y2="74247"/>
                        <a14:foregroundMark x1="33893" y1="74247" x2="30201" y2="55853"/>
                        <a14:foregroundMark x1="30201" y1="55853" x2="25168" y2="56522"/>
                        <a14:foregroundMark x1="30872" y1="56856" x2="28859" y2="73579"/>
                        <a14:foregroundMark x1="28859" y1="73579" x2="29530" y2="57860"/>
                        <a14:foregroundMark x1="1754" y1="55499" x2="1733" y2="55871"/>
                        <a14:foregroundMark x1="2022" y1="50684" x2="1760" y2="55380"/>
                        <a14:foregroundMark x1="2685" y1="38796" x2="2434" y2="43303"/>
                        <a14:foregroundMark x1="4683" y1="43506" x2="5034" y2="41472"/>
                        <a14:foregroundMark x1="2449" y1="56455" x2="3423" y2="50811"/>
                        <a14:foregroundMark x1="5034" y1="41472" x2="3020" y2="39130"/>
                        <a14:foregroundMark x1="93966" y1="37775" x2="99664" y2="54515"/>
                        <a14:foregroundMark x1="99664" y1="54515" x2="91946" y2="39465"/>
                        <a14:foregroundMark x1="91946" y1="39465" x2="92646" y2="37896"/>
                        <a14:foregroundMark x1="1703" y1="58863" x2="2558" y2="61632"/>
                        <a14:foregroundMark x1="1393" y1="57860" x2="1703" y2="58863"/>
                        <a14:foregroundMark x1="1290" y1="57525" x2="1393" y2="57860"/>
                        <a14:foregroundMark x1="1084" y1="56856" x2="1290" y2="57525"/>
                        <a14:foregroundMark x1="671" y1="55518" x2="1084" y2="56856"/>
                        <a14:foregroundMark x1="2566" y1="56856" x2="2349" y2="55853"/>
                        <a14:foregroundMark x1="2711" y1="57525" x2="2566" y2="56856"/>
                        <a14:foregroundMark x1="2783" y1="57860" x2="2711" y2="57525"/>
                        <a14:foregroundMark x1="3000" y1="58863" x2="2783" y2="57860"/>
                        <a14:foregroundMark x1="3522" y1="61275" x2="3000" y2="58863"/>
                        <a14:foregroundMark x1="1813" y1="55960" x2="671" y2="56187"/>
                        <a14:foregroundMark x1="2349" y1="55853" x2="1900" y2="55942"/>
                        <a14:foregroundMark x1="14094" y1="72241" x2="12752" y2="70569"/>
                        <a14:foregroundMark x1="11745" y1="70569" x2="11409" y2="71572"/>
                        <a14:foregroundMark x1="12416" y1="72575" x2="12081" y2="72910"/>
                        <a14:foregroundMark x1="48658" y1="89967" x2="57491" y2="92747"/>
                        <a14:foregroundMark x1="57808" y1="92723" x2="46309" y2="88963"/>
                        <a14:foregroundMark x1="11409" y1="69900" x2="9955" y2="69417"/>
                        <a14:foregroundMark x1="10859" y1="77953" x2="9759" y2="74665"/>
                        <a14:foregroundMark x1="10007" y1="74573" x2="11311" y2="77623"/>
                        <a14:foregroundMark x1="12081" y1="74916" x2="11692" y2="73948"/>
                        <a14:foregroundMark x1="13758" y1="23077" x2="16779" y2="23077"/>
                        <a14:foregroundMark x1="10403" y1="23746" x2="9396" y2="23746"/>
                        <a14:backgroundMark x1="12416" y1="17726" x2="11502" y2="19852"/>
                        <a14:backgroundMark x1="4027" y1="26756" x2="3691" y2="27090"/>
                        <a14:backgroundMark x1="9732" y1="15385" x2="9396" y2="17057"/>
                        <a14:backgroundMark x1="1342" y1="27090" x2="3356" y2="27759"/>
                        <a14:backgroundMark x1="18456" y1="89967" x2="17971" y2="89019"/>
                        <a14:backgroundMark x1="2405" y1="73991" x2="2685" y2="78595"/>
                        <a14:backgroundMark x1="2685" y1="78595" x2="6725" y2="81404"/>
                        <a14:backgroundMark x1="9060" y1="79264" x2="20805" y2="92308"/>
                        <a14:backgroundMark x1="20805" y1="92308" x2="9732" y2="80602"/>
                        <a14:backgroundMark x1="7047" y1="79264" x2="1007" y2="62207"/>
                        <a14:backgroundMark x1="1007" y1="62207" x2="6376" y2="75920"/>
                        <a14:backgroundMark x1="77181" y1="90970" x2="59732" y2="97993"/>
                        <a14:backgroundMark x1="59732" y1="97993" x2="73490" y2="93311"/>
                        <a14:backgroundMark x1="62752" y1="97324" x2="48993" y2="98328"/>
                        <a14:backgroundMark x1="671" y1="64214" x2="0" y2="62542"/>
                        <a14:backgroundMark x1="2349" y1="61873" x2="0" y2="56522"/>
                        <a14:backgroundMark x1="2349" y1="58863" x2="2349" y2="58863"/>
                        <a14:backgroundMark x1="671" y1="57525" x2="0" y2="50167"/>
                        <a14:backgroundMark x1="671" y1="43144" x2="0" y2="50502"/>
                        <a14:backgroundMark x1="336" y1="56856" x2="336" y2="56856"/>
                        <a14:backgroundMark x1="7383" y1="24080" x2="10067" y2="19398"/>
                        <a14:backgroundMark x1="4362" y1="27425" x2="8389" y2="20736"/>
                        <a14:backgroundMark x1="73490" y1="6689" x2="73490" y2="6689"/>
                        <a14:backgroundMark x1="68792" y1="4682" x2="75168" y2="7692"/>
                        <a14:backgroundMark x1="94631" y1="71572" x2="97651" y2="64214"/>
                        <a14:backgroundMark x1="93960" y1="70903" x2="95638" y2="64214"/>
                        <a14:backgroundMark x1="76510" y1="90970" x2="87919" y2="81605"/>
                        <a14:backgroundMark x1="93624" y1="27759" x2="97987" y2="35786"/>
                        <a14:backgroundMark x1="74161" y1="92642" x2="79195" y2="89967"/>
                        <a14:backgroundMark x1="47315" y1="97993" x2="50671" y2="98328"/>
                        <a14:backgroundMark x1="89597" y1="79264" x2="95302" y2="68227"/>
                        <a14:backgroundMark x1="6376" y1="24749" x2="3356" y2="27425"/>
                        <a14:backgroundMark x1="6711" y1="24749" x2="6711" y2="24749"/>
                        <a14:backgroundMark x1="6711" y1="24415" x2="6711" y2="24415"/>
                        <a14:backgroundMark x1="10403" y1="18060" x2="7718" y2="21405"/>
                        <a14:backgroundMark x1="6711" y1="25084" x2="6711" y2="25084"/>
                        <a14:backgroundMark x1="336" y1="57525" x2="336" y2="56522"/>
                        <a14:backgroundMark x1="1007" y1="58863" x2="1007" y2="58863"/>
                        <a14:backgroundMark x1="74161" y1="7692" x2="74161" y2="7692"/>
                        <a14:backgroundMark x1="75168" y1="7358" x2="75168" y2="7358"/>
                        <a14:backgroundMark x1="53020" y1="0" x2="53020" y2="0"/>
                        <a14:backgroundMark x1="671" y1="57525" x2="671" y2="57525"/>
                        <a14:backgroundMark x1="1342" y1="57860" x2="1342" y2="57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11261"/>
            <a:ext cx="2838846" cy="28483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85C2D8E-5EBA-1854-8531-CE6C2955CA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2271" l="9408" r="93380">
                        <a14:foregroundMark x1="91289" y1="34541" x2="93728" y2="33092"/>
                        <a14:foregroundMark x1="34495" y1="92271" x2="34495" y2="90097"/>
                        <a14:foregroundMark x1="63763" y1="8696" x2="63763" y2="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92" y="0"/>
            <a:ext cx="2734057" cy="39439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60FC6F4-BD0B-55E4-67E3-0694D8D09C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EC6C27E-64E4-B1BE-7C0A-BA6F5098C3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7D937E5-26D7-F463-E910-5D3CC6C4C0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8764238-06AC-62F3-6B5A-48AF144DC6D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92" b="99563" l="4130" r="95870">
                        <a14:foregroundMark x1="45133" y1="9170" x2="56047" y2="7424"/>
                        <a14:foregroundMark x1="56342" y1="5459" x2="45133" y2="5459"/>
                        <a14:foregroundMark x1="48968" y1="2838" x2="51327" y2="1092"/>
                        <a14:foregroundMark x1="87021" y1="25109" x2="97050" y2="25764"/>
                        <a14:foregroundMark x1="16519" y1="26856" x2="4130" y2="28384"/>
                        <a14:foregroundMark x1="26844" y1="32096" x2="40708" y2="60044"/>
                        <a14:foregroundMark x1="40708" y1="60044" x2="39528" y2="91485"/>
                        <a14:foregroundMark x1="39528" y1="91485" x2="73451" y2="67686"/>
                        <a14:foregroundMark x1="73451" y1="67686" x2="46903" y2="34279"/>
                        <a14:foregroundMark x1="25404" y1="30786" x2="22714" y2="30349"/>
                        <a14:foregroundMark x1="46903" y1="34279" x2="25404" y2="30786"/>
                        <a14:foregroundMark x1="31268" y1="96288" x2="73156" y2="95633"/>
                        <a14:foregroundMark x1="73156" y1="95633" x2="75516" y2="95633"/>
                        <a14:foregroundMark x1="70218" y1="99551" x2="70796" y2="99563"/>
                        <a14:backgroundMark x1="22124" y1="30349" x2="22124" y2="30349"/>
                        <a14:backgroundMark x1="22419" y1="29913" x2="22419" y2="29913"/>
                        <a14:backgroundMark x1="23599" y1="29694" x2="23599" y2="29694"/>
                        <a14:backgroundMark x1="23894" y1="30786" x2="23894" y2="30786"/>
                        <a14:backgroundMark x1="22419" y1="29913" x2="22419" y2="29913"/>
                        <a14:backgroundMark x1="22714" y1="30786" x2="22714" y2="30786"/>
                        <a14:backgroundMark x1="22124" y1="29258" x2="22124" y2="29258"/>
                        <a14:backgroundMark x1="23599" y1="30786" x2="23599" y2="30786"/>
                        <a14:backgroundMark x1="28024" y1="99563" x2="70206" y2="99563"/>
                        <a14:backgroundMark x1="70206" y1="99563" x2="68437" y2="99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" y="3130189"/>
            <a:ext cx="1409007" cy="190361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D3FEBC3-0387-DE29-E5A4-2AA73027101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576" b="96956" l="4052" r="97606">
                        <a14:foregroundMark x1="14365" y1="23888" x2="5157" y2="53396"/>
                        <a14:foregroundMark x1="5157" y1="53396" x2="20626" y2="26698"/>
                        <a14:foregroundMark x1="20626" y1="26698" x2="15285" y2="24356"/>
                        <a14:foregroundMark x1="4972" y1="40984" x2="4052" y2="42857"/>
                        <a14:foregroundMark x1="4420" y1="55972" x2="6077" y2="66276"/>
                        <a14:foregroundMark x1="4052" y1="66511" x2="5341" y2="66511"/>
                        <a14:foregroundMark x1="35727" y1="6557" x2="54880" y2="4215"/>
                        <a14:foregroundMark x1="90424" y1="38642" x2="93923" y2="45199"/>
                        <a14:foregroundMark x1="97974" y1="56674" x2="97974" y2="56674"/>
                        <a14:foregroundMark x1="84162" y1="92037" x2="30939" y2="93443"/>
                        <a14:foregroundMark x1="30939" y1="93443" x2="26703" y2="91335"/>
                        <a14:foregroundMark x1="38490" y1="2810" x2="38490" y2="2810"/>
                        <a14:foregroundMark x1="28545" y1="98126" x2="51381" y2="96721"/>
                        <a14:foregroundMark x1="51381" y1="96721" x2="53407" y2="96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3782">
            <a:off x="8335772" y="1218429"/>
            <a:ext cx="2256905" cy="177476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FA3B0D0-7645-E281-0AA4-FE9D98FEBE1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047" y="333185"/>
            <a:ext cx="3515216" cy="80973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AD75095-A856-55FE-0E4C-B709B4F72E7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6" y="1715238"/>
            <a:ext cx="733527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0.44596 -0.0062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92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8CE43-EF51-2F22-1B46-EB171CA1D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D9696-A644-865E-3888-09AD5E7E3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718AA4-6ABC-0009-67A2-9FEA7DCE3F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16841D-D1BA-6948-B620-AFD463424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DC1A6DF-D6FC-6EF7-353B-16C26ECB7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8" b="95987" l="336" r="93289">
                        <a14:foregroundMark x1="52685" y1="1672" x2="68293" y2="5243"/>
                        <a14:foregroundMark x1="74795" y1="8111" x2="86913" y2="21070"/>
                        <a14:foregroundMark x1="94642" y1="37440" x2="97651" y2="43813"/>
                        <a14:foregroundMark x1="86913" y1="21070" x2="90744" y2="29184"/>
                        <a14:foregroundMark x1="97651" y1="43813" x2="97651" y2="62876"/>
                        <a14:foregroundMark x1="94102" y1="68647" x2="88417" y2="77891"/>
                        <a14:foregroundMark x1="97651" y1="62876" x2="96790" y2="64277"/>
                        <a14:foregroundMark x1="47592" y1="97588" x2="24943" y2="89292"/>
                        <a14:foregroundMark x1="7143" y1="24415" x2="7206" y2="23802"/>
                        <a14:foregroundMark x1="7103" y1="24811" x2="7143" y2="24415"/>
                        <a14:foregroundMark x1="5184" y1="43551" x2="6560" y2="30120"/>
                        <a14:foregroundMark x1="3871" y1="56369" x2="4431" y2="50902"/>
                        <a14:foregroundMark x1="14999" y1="16421" x2="23154" y2="10368"/>
                        <a14:foregroundMark x1="12950" y1="17942" x2="13148" y2="17795"/>
                        <a14:foregroundMark x1="23154" y1="10368" x2="51678" y2="1338"/>
                        <a14:foregroundMark x1="96120" y1="36709" x2="99664" y2="47492"/>
                        <a14:foregroundMark x1="99664" y1="47492" x2="84899" y2="64214"/>
                        <a14:foregroundMark x1="84899" y1="64214" x2="83221" y2="46488"/>
                        <a14:foregroundMark x1="83221" y1="46488" x2="89668" y2="32415"/>
                        <a14:foregroundMark x1="94770" y1="37377" x2="97987" y2="48829"/>
                        <a14:foregroundMark x1="97987" y1="48829" x2="94631" y2="66221"/>
                        <a14:foregroundMark x1="94631" y1="66221" x2="90604" y2="46154"/>
                        <a14:foregroundMark x1="90604" y1="46154" x2="91854" y2="36438"/>
                        <a14:foregroundMark x1="5826" y1="29503" x2="1416" y2="43211"/>
                        <a14:foregroundMark x1="1425" y1="50630" x2="1789" y2="55981"/>
                        <a14:foregroundMark x1="16254" y1="78779" x2="31879" y2="79599"/>
                        <a14:foregroundMark x1="31879" y1="79599" x2="38926" y2="60201"/>
                        <a14:foregroundMark x1="38926" y1="60201" x2="15101" y2="31104"/>
                        <a14:foregroundMark x1="15101" y1="31104" x2="9778" y2="29268"/>
                        <a14:foregroundMark x1="20134" y1="54515" x2="10507" y2="70826"/>
                        <a14:foregroundMark x1="11057" y1="72230" x2="26174" y2="82274"/>
                        <a14:foregroundMark x1="26174" y1="82274" x2="40268" y2="57191"/>
                        <a14:foregroundMark x1="40268" y1="57191" x2="22819" y2="52843"/>
                        <a14:foregroundMark x1="22819" y1="52843" x2="14765" y2="54849"/>
                        <a14:foregroundMark x1="26510" y1="57525" x2="12416" y2="67893"/>
                        <a14:foregroundMark x1="12416" y1="67893" x2="34899" y2="77258"/>
                        <a14:foregroundMark x1="34899" y1="77258" x2="29866" y2="55518"/>
                        <a14:foregroundMark x1="29866" y1="55518" x2="20134" y2="56856"/>
                        <a14:foregroundMark x1="23826" y1="55518" x2="9732" y2="65886"/>
                        <a14:foregroundMark x1="9732" y1="65886" x2="31208" y2="76254"/>
                        <a14:foregroundMark x1="31208" y1="76254" x2="35570" y2="59866"/>
                        <a14:foregroundMark x1="35570" y1="59866" x2="22148" y2="56187"/>
                        <a14:foregroundMark x1="26174" y1="58528" x2="22483" y2="60201"/>
                        <a14:foregroundMark x1="28188" y1="56522" x2="13423" y2="67893"/>
                        <a14:foregroundMark x1="13423" y1="67893" x2="33893" y2="74247"/>
                        <a14:foregroundMark x1="33893" y1="74247" x2="30201" y2="55853"/>
                        <a14:foregroundMark x1="30201" y1="55853" x2="25168" y2="56522"/>
                        <a14:foregroundMark x1="30872" y1="56856" x2="28859" y2="73579"/>
                        <a14:foregroundMark x1="28859" y1="73579" x2="29530" y2="57860"/>
                        <a14:foregroundMark x1="1754" y1="55499" x2="1733" y2="55871"/>
                        <a14:foregroundMark x1="2022" y1="50684" x2="1760" y2="55380"/>
                        <a14:foregroundMark x1="2685" y1="38796" x2="2434" y2="43303"/>
                        <a14:foregroundMark x1="4683" y1="43506" x2="5034" y2="41472"/>
                        <a14:foregroundMark x1="2449" y1="56455" x2="3423" y2="50811"/>
                        <a14:foregroundMark x1="5034" y1="41472" x2="3020" y2="39130"/>
                        <a14:foregroundMark x1="93966" y1="37775" x2="99664" y2="54515"/>
                        <a14:foregroundMark x1="99664" y1="54515" x2="91946" y2="39465"/>
                        <a14:foregroundMark x1="91946" y1="39465" x2="92646" y2="37896"/>
                        <a14:foregroundMark x1="1703" y1="58863" x2="2558" y2="61632"/>
                        <a14:foregroundMark x1="1393" y1="57860" x2="1703" y2="58863"/>
                        <a14:foregroundMark x1="1290" y1="57525" x2="1393" y2="57860"/>
                        <a14:foregroundMark x1="1084" y1="56856" x2="1290" y2="57525"/>
                        <a14:foregroundMark x1="671" y1="55518" x2="1084" y2="56856"/>
                        <a14:foregroundMark x1="2566" y1="56856" x2="2349" y2="55853"/>
                        <a14:foregroundMark x1="2711" y1="57525" x2="2566" y2="56856"/>
                        <a14:foregroundMark x1="2783" y1="57860" x2="2711" y2="57525"/>
                        <a14:foregroundMark x1="3000" y1="58863" x2="2783" y2="57860"/>
                        <a14:foregroundMark x1="3522" y1="61275" x2="3000" y2="58863"/>
                        <a14:foregroundMark x1="1813" y1="55960" x2="671" y2="56187"/>
                        <a14:foregroundMark x1="2349" y1="55853" x2="1900" y2="55942"/>
                        <a14:foregroundMark x1="14094" y1="72241" x2="12752" y2="70569"/>
                        <a14:foregroundMark x1="11745" y1="70569" x2="11409" y2="71572"/>
                        <a14:foregroundMark x1="12416" y1="72575" x2="12081" y2="72910"/>
                        <a14:foregroundMark x1="48658" y1="89967" x2="57491" y2="92747"/>
                        <a14:foregroundMark x1="57808" y1="92723" x2="46309" y2="88963"/>
                        <a14:foregroundMark x1="11409" y1="69900" x2="9955" y2="69417"/>
                        <a14:foregroundMark x1="10859" y1="77953" x2="9759" y2="74665"/>
                        <a14:foregroundMark x1="10007" y1="74573" x2="11311" y2="77623"/>
                        <a14:foregroundMark x1="12081" y1="74916" x2="11692" y2="73948"/>
                        <a14:foregroundMark x1="13758" y1="23077" x2="16779" y2="23077"/>
                        <a14:foregroundMark x1="10403" y1="23746" x2="9396" y2="23746"/>
                        <a14:backgroundMark x1="12416" y1="17726" x2="11502" y2="19852"/>
                        <a14:backgroundMark x1="4027" y1="26756" x2="3691" y2="27090"/>
                        <a14:backgroundMark x1="9732" y1="15385" x2="9396" y2="17057"/>
                        <a14:backgroundMark x1="1342" y1="27090" x2="3356" y2="27759"/>
                        <a14:backgroundMark x1="18456" y1="89967" x2="17971" y2="89019"/>
                        <a14:backgroundMark x1="2405" y1="73991" x2="2685" y2="78595"/>
                        <a14:backgroundMark x1="2685" y1="78595" x2="6725" y2="81404"/>
                        <a14:backgroundMark x1="9060" y1="79264" x2="20805" y2="92308"/>
                        <a14:backgroundMark x1="20805" y1="92308" x2="9732" y2="80602"/>
                        <a14:backgroundMark x1="7047" y1="79264" x2="1007" y2="62207"/>
                        <a14:backgroundMark x1="1007" y1="62207" x2="6376" y2="75920"/>
                        <a14:backgroundMark x1="77181" y1="90970" x2="59732" y2="97993"/>
                        <a14:backgroundMark x1="59732" y1="97993" x2="73490" y2="93311"/>
                        <a14:backgroundMark x1="62752" y1="97324" x2="48993" y2="98328"/>
                        <a14:backgroundMark x1="671" y1="64214" x2="0" y2="62542"/>
                        <a14:backgroundMark x1="2349" y1="61873" x2="0" y2="56522"/>
                        <a14:backgroundMark x1="2349" y1="58863" x2="2349" y2="58863"/>
                        <a14:backgroundMark x1="671" y1="57525" x2="0" y2="50167"/>
                        <a14:backgroundMark x1="671" y1="43144" x2="0" y2="50502"/>
                        <a14:backgroundMark x1="336" y1="56856" x2="336" y2="56856"/>
                        <a14:backgroundMark x1="7383" y1="24080" x2="10067" y2="19398"/>
                        <a14:backgroundMark x1="4362" y1="27425" x2="8389" y2="20736"/>
                        <a14:backgroundMark x1="73490" y1="6689" x2="73490" y2="6689"/>
                        <a14:backgroundMark x1="68792" y1="4682" x2="75168" y2="7692"/>
                        <a14:backgroundMark x1="94631" y1="71572" x2="97651" y2="64214"/>
                        <a14:backgroundMark x1="93960" y1="70903" x2="95638" y2="64214"/>
                        <a14:backgroundMark x1="76510" y1="90970" x2="87919" y2="81605"/>
                        <a14:backgroundMark x1="93624" y1="27759" x2="97987" y2="35786"/>
                        <a14:backgroundMark x1="74161" y1="92642" x2="79195" y2="89967"/>
                        <a14:backgroundMark x1="47315" y1="97993" x2="50671" y2="98328"/>
                        <a14:backgroundMark x1="89597" y1="79264" x2="95302" y2="68227"/>
                        <a14:backgroundMark x1="6376" y1="24749" x2="3356" y2="27425"/>
                        <a14:backgroundMark x1="6711" y1="24749" x2="6711" y2="24749"/>
                        <a14:backgroundMark x1="6711" y1="24415" x2="6711" y2="24415"/>
                        <a14:backgroundMark x1="10403" y1="18060" x2="7718" y2="21405"/>
                        <a14:backgroundMark x1="6711" y1="25084" x2="6711" y2="25084"/>
                        <a14:backgroundMark x1="336" y1="57525" x2="336" y2="56522"/>
                        <a14:backgroundMark x1="1007" y1="58863" x2="1007" y2="58863"/>
                        <a14:backgroundMark x1="74161" y1="7692" x2="74161" y2="7692"/>
                        <a14:backgroundMark x1="75168" y1="7358" x2="75168" y2="7358"/>
                        <a14:backgroundMark x1="53020" y1="0" x2="53020" y2="0"/>
                        <a14:backgroundMark x1="671" y1="57525" x2="671" y2="57525"/>
                        <a14:backgroundMark x1="1342" y1="57860" x2="1342" y2="57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11261"/>
            <a:ext cx="2838846" cy="28483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1DDA431-A115-D6A1-4886-6F0C04B18B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2271" l="9408" r="93380">
                        <a14:foregroundMark x1="91289" y1="34541" x2="93728" y2="33092"/>
                        <a14:foregroundMark x1="34495" y1="92271" x2="34495" y2="90097"/>
                        <a14:foregroundMark x1="63763" y1="8696" x2="63763" y2="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92" y="0"/>
            <a:ext cx="2734057" cy="39439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3E02DF1-87AB-7C6C-33E8-02BD31AC09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2B3F23C-ED9E-CB3A-EA69-E671EB07A7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A6BB1D3-1270-3D32-9731-6B8F4409F27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1A7F39B-0076-633E-6A79-27F99B0B57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92" b="99563" l="4130" r="95870">
                        <a14:foregroundMark x1="45133" y1="9170" x2="56047" y2="7424"/>
                        <a14:foregroundMark x1="56342" y1="5459" x2="45133" y2="5459"/>
                        <a14:foregroundMark x1="48968" y1="2838" x2="51327" y2="1092"/>
                        <a14:foregroundMark x1="87021" y1="25109" x2="97050" y2="25764"/>
                        <a14:foregroundMark x1="16519" y1="26856" x2="4130" y2="28384"/>
                        <a14:foregroundMark x1="26844" y1="32096" x2="40708" y2="60044"/>
                        <a14:foregroundMark x1="40708" y1="60044" x2="39528" y2="91485"/>
                        <a14:foregroundMark x1="39528" y1="91485" x2="73451" y2="67686"/>
                        <a14:foregroundMark x1="73451" y1="67686" x2="46903" y2="34279"/>
                        <a14:foregroundMark x1="25404" y1="30786" x2="22714" y2="30349"/>
                        <a14:foregroundMark x1="46903" y1="34279" x2="25404" y2="30786"/>
                        <a14:foregroundMark x1="31268" y1="96288" x2="73156" y2="95633"/>
                        <a14:foregroundMark x1="73156" y1="95633" x2="75516" y2="95633"/>
                        <a14:foregroundMark x1="70218" y1="99551" x2="70796" y2="99563"/>
                        <a14:backgroundMark x1="22124" y1="30349" x2="22124" y2="30349"/>
                        <a14:backgroundMark x1="22419" y1="29913" x2="22419" y2="29913"/>
                        <a14:backgroundMark x1="23599" y1="29694" x2="23599" y2="29694"/>
                        <a14:backgroundMark x1="23894" y1="30786" x2="23894" y2="30786"/>
                        <a14:backgroundMark x1="22419" y1="29913" x2="22419" y2="29913"/>
                        <a14:backgroundMark x1="22714" y1="30786" x2="22714" y2="30786"/>
                        <a14:backgroundMark x1="22124" y1="29258" x2="22124" y2="29258"/>
                        <a14:backgroundMark x1="23599" y1="30786" x2="23599" y2="30786"/>
                        <a14:backgroundMark x1="28024" y1="99563" x2="70206" y2="99563"/>
                        <a14:backgroundMark x1="70206" y1="99563" x2="68437" y2="99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" y="3130189"/>
            <a:ext cx="1409007" cy="190361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8E8578F-A368-AFE6-5E42-3D08808351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576" b="96956" l="4052" r="97606">
                        <a14:foregroundMark x1="14365" y1="23888" x2="5157" y2="53396"/>
                        <a14:foregroundMark x1="5157" y1="53396" x2="20626" y2="26698"/>
                        <a14:foregroundMark x1="20626" y1="26698" x2="15285" y2="24356"/>
                        <a14:foregroundMark x1="4972" y1="40984" x2="4052" y2="42857"/>
                        <a14:foregroundMark x1="4420" y1="55972" x2="6077" y2="66276"/>
                        <a14:foregroundMark x1="4052" y1="66511" x2="5341" y2="66511"/>
                        <a14:foregroundMark x1="35727" y1="6557" x2="54880" y2="4215"/>
                        <a14:foregroundMark x1="90424" y1="38642" x2="93923" y2="45199"/>
                        <a14:foregroundMark x1="97974" y1="56674" x2="97974" y2="56674"/>
                        <a14:foregroundMark x1="84162" y1="92037" x2="30939" y2="93443"/>
                        <a14:foregroundMark x1="30939" y1="93443" x2="26703" y2="91335"/>
                        <a14:foregroundMark x1="38490" y1="2810" x2="38490" y2="2810"/>
                        <a14:foregroundMark x1="28545" y1="98126" x2="51381" y2="96721"/>
                        <a14:foregroundMark x1="51381" y1="96721" x2="53407" y2="96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3782">
            <a:off x="8335772" y="1218429"/>
            <a:ext cx="2256905" cy="177476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827C05C9-ABF8-515B-4943-4233BDF2E14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047" y="333185"/>
            <a:ext cx="3515216" cy="80973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53975C8-ACBA-0A7A-220C-3A8BB193ACB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026" y="1678023"/>
            <a:ext cx="733527" cy="70494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A3DF102-357C-F557-0BB5-3C01650260A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397" y="3346176"/>
            <a:ext cx="3766813" cy="356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414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76A29-33A0-EDE9-6453-9807B2C24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7ECB8-5B49-4099-9682-991E5A233B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749DF6-C081-A803-7069-746D439D81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237906-BD2A-2878-5493-763E03BED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90" t="52523" r="33925" b="11634"/>
          <a:stretch>
            <a:fillRect/>
          </a:stretch>
        </p:blipFill>
        <p:spPr>
          <a:xfrm>
            <a:off x="0" y="0"/>
            <a:ext cx="12192000" cy="911720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48CA663-CFD3-79A1-7521-6D1C10DB6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8" b="95987" l="336" r="93289">
                        <a14:foregroundMark x1="52685" y1="1672" x2="68293" y2="5243"/>
                        <a14:foregroundMark x1="74795" y1="8111" x2="86913" y2="21070"/>
                        <a14:foregroundMark x1="94642" y1="37440" x2="97651" y2="43813"/>
                        <a14:foregroundMark x1="86913" y1="21070" x2="90744" y2="29184"/>
                        <a14:foregroundMark x1="97651" y1="43813" x2="97651" y2="62876"/>
                        <a14:foregroundMark x1="94102" y1="68647" x2="88417" y2="77891"/>
                        <a14:foregroundMark x1="97651" y1="62876" x2="96790" y2="64277"/>
                        <a14:foregroundMark x1="47592" y1="97588" x2="24943" y2="89292"/>
                        <a14:foregroundMark x1="7143" y1="24415" x2="7206" y2="23802"/>
                        <a14:foregroundMark x1="7103" y1="24811" x2="7143" y2="24415"/>
                        <a14:foregroundMark x1="5184" y1="43551" x2="6560" y2="30120"/>
                        <a14:foregroundMark x1="3871" y1="56369" x2="4431" y2="50902"/>
                        <a14:foregroundMark x1="14999" y1="16421" x2="23154" y2="10368"/>
                        <a14:foregroundMark x1="12950" y1="17942" x2="13148" y2="17795"/>
                        <a14:foregroundMark x1="23154" y1="10368" x2="51678" y2="1338"/>
                        <a14:foregroundMark x1="96120" y1="36709" x2="99664" y2="47492"/>
                        <a14:foregroundMark x1="99664" y1="47492" x2="84899" y2="64214"/>
                        <a14:foregroundMark x1="84899" y1="64214" x2="83221" y2="46488"/>
                        <a14:foregroundMark x1="83221" y1="46488" x2="89668" y2="32415"/>
                        <a14:foregroundMark x1="94770" y1="37377" x2="97987" y2="48829"/>
                        <a14:foregroundMark x1="97987" y1="48829" x2="94631" y2="66221"/>
                        <a14:foregroundMark x1="94631" y1="66221" x2="90604" y2="46154"/>
                        <a14:foregroundMark x1="90604" y1="46154" x2="91854" y2="36438"/>
                        <a14:foregroundMark x1="5826" y1="29503" x2="1416" y2="43211"/>
                        <a14:foregroundMark x1="1425" y1="50630" x2="1789" y2="55981"/>
                        <a14:foregroundMark x1="16254" y1="78779" x2="31879" y2="79599"/>
                        <a14:foregroundMark x1="31879" y1="79599" x2="38926" y2="60201"/>
                        <a14:foregroundMark x1="38926" y1="60201" x2="15101" y2="31104"/>
                        <a14:foregroundMark x1="15101" y1="31104" x2="9778" y2="29268"/>
                        <a14:foregroundMark x1="20134" y1="54515" x2="10507" y2="70826"/>
                        <a14:foregroundMark x1="11057" y1="72230" x2="26174" y2="82274"/>
                        <a14:foregroundMark x1="26174" y1="82274" x2="40268" y2="57191"/>
                        <a14:foregroundMark x1="40268" y1="57191" x2="22819" y2="52843"/>
                        <a14:foregroundMark x1="22819" y1="52843" x2="14765" y2="54849"/>
                        <a14:foregroundMark x1="26510" y1="57525" x2="12416" y2="67893"/>
                        <a14:foregroundMark x1="12416" y1="67893" x2="34899" y2="77258"/>
                        <a14:foregroundMark x1="34899" y1="77258" x2="29866" y2="55518"/>
                        <a14:foregroundMark x1="29866" y1="55518" x2="20134" y2="56856"/>
                        <a14:foregroundMark x1="23826" y1="55518" x2="9732" y2="65886"/>
                        <a14:foregroundMark x1="9732" y1="65886" x2="31208" y2="76254"/>
                        <a14:foregroundMark x1="31208" y1="76254" x2="35570" y2="59866"/>
                        <a14:foregroundMark x1="35570" y1="59866" x2="22148" y2="56187"/>
                        <a14:foregroundMark x1="26174" y1="58528" x2="22483" y2="60201"/>
                        <a14:foregroundMark x1="28188" y1="56522" x2="13423" y2="67893"/>
                        <a14:foregroundMark x1="13423" y1="67893" x2="33893" y2="74247"/>
                        <a14:foregroundMark x1="33893" y1="74247" x2="30201" y2="55853"/>
                        <a14:foregroundMark x1="30201" y1="55853" x2="25168" y2="56522"/>
                        <a14:foregroundMark x1="30872" y1="56856" x2="28859" y2="73579"/>
                        <a14:foregroundMark x1="28859" y1="73579" x2="29530" y2="57860"/>
                        <a14:foregroundMark x1="1754" y1="55499" x2="1733" y2="55871"/>
                        <a14:foregroundMark x1="2022" y1="50684" x2="1760" y2="55380"/>
                        <a14:foregroundMark x1="2685" y1="38796" x2="2434" y2="43303"/>
                        <a14:foregroundMark x1="4683" y1="43506" x2="5034" y2="41472"/>
                        <a14:foregroundMark x1="2449" y1="56455" x2="3423" y2="50811"/>
                        <a14:foregroundMark x1="5034" y1="41472" x2="3020" y2="39130"/>
                        <a14:foregroundMark x1="93966" y1="37775" x2="99664" y2="54515"/>
                        <a14:foregroundMark x1="99664" y1="54515" x2="91946" y2="39465"/>
                        <a14:foregroundMark x1="91946" y1="39465" x2="92646" y2="37896"/>
                        <a14:foregroundMark x1="1703" y1="58863" x2="2558" y2="61632"/>
                        <a14:foregroundMark x1="1393" y1="57860" x2="1703" y2="58863"/>
                        <a14:foregroundMark x1="1290" y1="57525" x2="1393" y2="57860"/>
                        <a14:foregroundMark x1="1084" y1="56856" x2="1290" y2="57525"/>
                        <a14:foregroundMark x1="671" y1="55518" x2="1084" y2="56856"/>
                        <a14:foregroundMark x1="2566" y1="56856" x2="2349" y2="55853"/>
                        <a14:foregroundMark x1="2711" y1="57525" x2="2566" y2="56856"/>
                        <a14:foregroundMark x1="2783" y1="57860" x2="2711" y2="57525"/>
                        <a14:foregroundMark x1="3000" y1="58863" x2="2783" y2="57860"/>
                        <a14:foregroundMark x1="3522" y1="61275" x2="3000" y2="58863"/>
                        <a14:foregroundMark x1="1813" y1="55960" x2="671" y2="56187"/>
                        <a14:foregroundMark x1="2349" y1="55853" x2="1900" y2="55942"/>
                        <a14:foregroundMark x1="14094" y1="72241" x2="12752" y2="70569"/>
                        <a14:foregroundMark x1="11745" y1="70569" x2="11409" y2="71572"/>
                        <a14:foregroundMark x1="12416" y1="72575" x2="12081" y2="72910"/>
                        <a14:foregroundMark x1="48658" y1="89967" x2="57491" y2="92747"/>
                        <a14:foregroundMark x1="57808" y1="92723" x2="46309" y2="88963"/>
                        <a14:foregroundMark x1="11409" y1="69900" x2="9955" y2="69417"/>
                        <a14:foregroundMark x1="10859" y1="77953" x2="9759" y2="74665"/>
                        <a14:foregroundMark x1="10007" y1="74573" x2="11311" y2="77623"/>
                        <a14:foregroundMark x1="12081" y1="74916" x2="11692" y2="73948"/>
                        <a14:foregroundMark x1="13758" y1="23077" x2="16779" y2="23077"/>
                        <a14:foregroundMark x1="10403" y1="23746" x2="9396" y2="23746"/>
                        <a14:backgroundMark x1="12416" y1="17726" x2="11502" y2="19852"/>
                        <a14:backgroundMark x1="4027" y1="26756" x2="3691" y2="27090"/>
                        <a14:backgroundMark x1="9732" y1="15385" x2="9396" y2="17057"/>
                        <a14:backgroundMark x1="1342" y1="27090" x2="3356" y2="27759"/>
                        <a14:backgroundMark x1="18456" y1="89967" x2="17971" y2="89019"/>
                        <a14:backgroundMark x1="2405" y1="73991" x2="2685" y2="78595"/>
                        <a14:backgroundMark x1="2685" y1="78595" x2="6725" y2="81404"/>
                        <a14:backgroundMark x1="9060" y1="79264" x2="20805" y2="92308"/>
                        <a14:backgroundMark x1="20805" y1="92308" x2="9732" y2="80602"/>
                        <a14:backgroundMark x1="7047" y1="79264" x2="1007" y2="62207"/>
                        <a14:backgroundMark x1="1007" y1="62207" x2="6376" y2="75920"/>
                        <a14:backgroundMark x1="77181" y1="90970" x2="59732" y2="97993"/>
                        <a14:backgroundMark x1="59732" y1="97993" x2="73490" y2="93311"/>
                        <a14:backgroundMark x1="62752" y1="97324" x2="48993" y2="98328"/>
                        <a14:backgroundMark x1="671" y1="64214" x2="0" y2="62542"/>
                        <a14:backgroundMark x1="2349" y1="61873" x2="0" y2="56522"/>
                        <a14:backgroundMark x1="2349" y1="58863" x2="2349" y2="58863"/>
                        <a14:backgroundMark x1="671" y1="57525" x2="0" y2="50167"/>
                        <a14:backgroundMark x1="671" y1="43144" x2="0" y2="50502"/>
                        <a14:backgroundMark x1="336" y1="56856" x2="336" y2="56856"/>
                        <a14:backgroundMark x1="7383" y1="24080" x2="10067" y2="19398"/>
                        <a14:backgroundMark x1="4362" y1="27425" x2="8389" y2="20736"/>
                        <a14:backgroundMark x1="73490" y1="6689" x2="73490" y2="6689"/>
                        <a14:backgroundMark x1="68792" y1="4682" x2="75168" y2="7692"/>
                        <a14:backgroundMark x1="94631" y1="71572" x2="97651" y2="64214"/>
                        <a14:backgroundMark x1="93960" y1="70903" x2="95638" y2="64214"/>
                        <a14:backgroundMark x1="76510" y1="90970" x2="87919" y2="81605"/>
                        <a14:backgroundMark x1="93624" y1="27759" x2="97987" y2="35786"/>
                        <a14:backgroundMark x1="74161" y1="92642" x2="79195" y2="89967"/>
                        <a14:backgroundMark x1="47315" y1="97993" x2="50671" y2="98328"/>
                        <a14:backgroundMark x1="89597" y1="79264" x2="95302" y2="68227"/>
                        <a14:backgroundMark x1="6376" y1="24749" x2="3356" y2="27425"/>
                        <a14:backgroundMark x1="6711" y1="24749" x2="6711" y2="24749"/>
                        <a14:backgroundMark x1="6711" y1="24415" x2="6711" y2="24415"/>
                        <a14:backgroundMark x1="10403" y1="18060" x2="7718" y2="21405"/>
                        <a14:backgroundMark x1="6711" y1="25084" x2="6711" y2="25084"/>
                        <a14:backgroundMark x1="336" y1="57525" x2="336" y2="56522"/>
                        <a14:backgroundMark x1="1007" y1="58863" x2="1007" y2="58863"/>
                        <a14:backgroundMark x1="74161" y1="7692" x2="74161" y2="7692"/>
                        <a14:backgroundMark x1="75168" y1="7358" x2="75168" y2="7358"/>
                        <a14:backgroundMark x1="53020" y1="0" x2="53020" y2="0"/>
                        <a14:backgroundMark x1="671" y1="57525" x2="671" y2="57525"/>
                        <a14:backgroundMark x1="1342" y1="57860" x2="1342" y2="57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53" y="111261"/>
            <a:ext cx="2838846" cy="284837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F475F53-C934-19BF-965F-CFEA3F54B1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2271" l="9408" r="93380">
                        <a14:foregroundMark x1="91289" y1="34541" x2="93728" y2="33092"/>
                        <a14:foregroundMark x1="34495" y1="92271" x2="34495" y2="90097"/>
                        <a14:foregroundMark x1="63763" y1="8696" x2="63763" y2="86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92" y="0"/>
            <a:ext cx="2734057" cy="39439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1225C4A-EDBA-4D63-4BB7-9779301D2D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06" b="99068" l="5778" r="93778">
                        <a14:foregroundMark x1="36679" y1="29264" x2="23823" y2="36205"/>
                        <a14:foregroundMark x1="36897" y1="29146" x2="36959" y2="29113"/>
                        <a14:foregroundMark x1="38082" y1="28506" x2="37075" y2="29050"/>
                        <a14:foregroundMark x1="9713" y1="52545" x2="15484" y2="54744"/>
                        <a14:foregroundMark x1="8070" y1="51919" x2="8352" y2="52026"/>
                        <a14:foregroundMark x1="17826" y1="92686" x2="20292" y2="94079"/>
                        <a14:foregroundMark x1="66956" y1="99379" x2="68445" y2="99379"/>
                        <a14:foregroundMark x1="52942" y1="99379" x2="53778" y2="99379"/>
                        <a14:foregroundMark x1="75618" y1="94819" x2="75750" y2="85130"/>
                        <a14:foregroundMark x1="94145" y1="60937" x2="94659" y2="60772"/>
                        <a14:foregroundMark x1="97026" y1="56874" x2="95508" y2="53380"/>
                        <a14:foregroundMark x1="73131" y1="18674" x2="73102" y2="18503"/>
                        <a14:foregroundMark x1="63459" y1="7025" x2="63200" y2="6807"/>
                        <a14:foregroundMark x1="29968" y1="20468" x2="29838" y2="20912"/>
                        <a14:foregroundMark x1="30506" y1="18620" x2="30333" y2="19215"/>
                        <a14:foregroundMark x1="30685" y1="18008" x2="30569" y2="18405"/>
                        <a14:foregroundMark x1="34024" y1="24220" x2="34484" y2="24556"/>
                        <a14:foregroundMark x1="30170" y1="21405" x2="30417" y2="21585"/>
                        <a14:foregroundMark x1="35153" y1="21254" x2="35111" y2="21429"/>
                        <a14:foregroundMark x1="36000" y1="17702" x2="35891" y2="18157"/>
                        <a14:foregroundMark x1="37111" y1="13043" x2="36000" y2="17702"/>
                        <a14:foregroundMark x1="37297" y1="12265" x2="37111" y2="13043"/>
                        <a14:foregroundMark x1="58828" y1="31144" x2="59510" y2="31423"/>
                        <a14:foregroundMark x1="35868" y1="21739" x2="58418" y2="30976"/>
                        <a14:foregroundMark x1="35111" y1="21429" x2="35868" y2="21739"/>
                        <a14:foregroundMark x1="82358" y1="47117" x2="67556" y2="43168"/>
                        <a14:foregroundMark x1="60358" y1="27783" x2="60000" y2="27019"/>
                        <a14:foregroundMark x1="61284" y1="29764" x2="60580" y2="28259"/>
                        <a14:foregroundMark x1="67556" y1="43168" x2="62542" y2="32452"/>
                        <a14:foregroundMark x1="60000" y1="27019" x2="60352" y2="26281"/>
                        <a14:foregroundMark x1="71323" y1="49689" x2="71399" y2="50185"/>
                        <a14:foregroundMark x1="71227" y1="49068" x2="71323" y2="49689"/>
                        <a14:foregroundMark x1="71122" y1="48384" x2="71227" y2="49068"/>
                        <a14:foregroundMark x1="70222" y1="42547" x2="70902" y2="46962"/>
                        <a14:foregroundMark x1="69010" y1="80940" x2="57956" y2="77998"/>
                        <a14:foregroundMark x1="47766" y1="73963" x2="32889" y2="40994"/>
                        <a14:foregroundMark x1="32889" y1="40994" x2="66667" y2="39130"/>
                        <a14:foregroundMark x1="66667" y1="39130" x2="71111" y2="42547"/>
                        <a14:foregroundMark x1="68000" y1="43789" x2="48889" y2="58385"/>
                        <a14:foregroundMark x1="48889" y1="58385" x2="53390" y2="73848"/>
                        <a14:foregroundMark x1="57836" y1="75130" x2="67076" y2="71094"/>
                        <a14:foregroundMark x1="74326" y1="49068" x2="74222" y2="47516"/>
                        <a14:foregroundMark x1="74340" y1="49281" x2="74326" y2="49068"/>
                        <a14:foregroundMark x1="74222" y1="47516" x2="66222" y2="43478"/>
                        <a14:foregroundMark x1="12000" y1="48758" x2="12000" y2="49689"/>
                        <a14:foregroundMark x1="11897" y1="60248" x2="12193" y2="60845"/>
                        <a14:foregroundMark x1="7862" y1="52102" x2="11897" y2="60248"/>
                        <a14:foregroundMark x1="11193" y1="54145" x2="10020" y2="50195"/>
                        <a14:foregroundMark x1="13006" y1="60248" x2="11204" y2="54181"/>
                        <a14:foregroundMark x1="13076" y1="60482" x2="13006" y2="60248"/>
                        <a14:foregroundMark x1="7036" y1="49379" x2="6829" y2="49379"/>
                        <a14:foregroundMark x1="29504" y1="80988" x2="42865" y2="78782"/>
                        <a14:foregroundMark x1="46138" y1="73997" x2="33557" y2="61404"/>
                        <a14:foregroundMark x1="47243" y1="92631" x2="47111" y2="93478"/>
                        <a14:foregroundMark x1="47692" y1="89755" x2="47579" y2="90481"/>
                        <a14:foregroundMark x1="48510" y1="84516" x2="48056" y2="87426"/>
                        <a14:foregroundMark x1="46158" y1="93718" x2="42173" y2="94721"/>
                        <a14:foregroundMark x1="47111" y1="93478" x2="46780" y2="93561"/>
                        <a14:foregroundMark x1="25098" y1="95208" x2="25585" y2="86186"/>
                        <a14:foregroundMark x1="29355" y1="81709" x2="42845" y2="78316"/>
                        <a14:foregroundMark x1="36248" y1="9561" x2="52444" y2="5280"/>
                        <a14:foregroundMark x1="36753" y1="9675" x2="37778" y2="9317"/>
                        <a14:foregroundMark x1="36444" y1="9317" x2="36444" y2="9317"/>
                        <a14:foregroundMark x1="36000" y1="9317" x2="36000" y2="9317"/>
                        <a14:foregroundMark x1="36181" y1="9546" x2="36444" y2="9317"/>
                        <a14:foregroundMark x1="34667" y1="10870" x2="35242" y2="10367"/>
                        <a14:foregroundMark x1="36340" y1="9582" x2="36889" y2="9006"/>
                        <a14:foregroundMark x1="35111" y1="10870" x2="35529" y2="10432"/>
                        <a14:foregroundMark x1="36044" y1="10547" x2="35111" y2="12112"/>
                        <a14:foregroundMark x1="37333" y1="8385" x2="36586" y2="9637"/>
                        <a14:foregroundMark x1="37333" y1="8075" x2="52889" y2="4037"/>
                        <a14:foregroundMark x1="62222" y1="28571" x2="59111" y2="28571"/>
                        <a14:foregroundMark x1="24000" y1="37888" x2="25333" y2="36335"/>
                        <a14:foregroundMark x1="23111" y1="39130" x2="26222" y2="36335"/>
                        <a14:foregroundMark x1="24444" y1="36335" x2="23556" y2="38820"/>
                        <a14:foregroundMark x1="74760" y1="81151" x2="75556" y2="87267"/>
                        <a14:foregroundMark x1="71121" y1="51602" x2="70667" y2="49379"/>
                        <a14:foregroundMark x1="88428" y1="95759" x2="88889" y2="95652"/>
                        <a14:foregroundMark x1="89794" y1="97205" x2="90222" y2="97205"/>
                        <a14:backgroundMark x1="25523" y1="9250" x2="12889" y2="1553"/>
                        <a14:backgroundMark x1="12889" y1="1553" x2="3556" y2="28261"/>
                        <a14:backgroundMark x1="3556" y1="28261" x2="26861" y2="27989"/>
                        <a14:backgroundMark x1="24486" y1="23940" x2="10222" y2="8696"/>
                        <a14:backgroundMark x1="10222" y1="8696" x2="25616" y2="23337"/>
                        <a14:backgroundMark x1="25418" y1="9611" x2="12000" y2="0"/>
                        <a14:backgroundMark x1="12000" y1="0" x2="444" y2="17081"/>
                        <a14:backgroundMark x1="444" y1="17081" x2="444" y2="35404"/>
                        <a14:backgroundMark x1="444" y1="35404" x2="16316" y2="33683"/>
                        <a14:backgroundMark x1="25845" y1="25839" x2="20000" y2="24845"/>
                        <a14:backgroundMark x1="1304" y1="55010" x2="444" y2="55901"/>
                        <a14:backgroundMark x1="444" y1="55901" x2="10667" y2="73913"/>
                        <a14:backgroundMark x1="10667" y1="73913" x2="10092" y2="79942"/>
                        <a14:backgroundMark x1="10136" y1="79911" x2="11451" y2="66587"/>
                        <a14:backgroundMark x1="3881" y1="44923" x2="3111" y2="42857"/>
                        <a14:backgroundMark x1="3111" y1="42857" x2="13778" y2="25466"/>
                        <a14:backgroundMark x1="13778" y1="25466" x2="26568" y2="28147"/>
                        <a14:backgroundMark x1="76043" y1="22319" x2="96000" y2="43478"/>
                        <a14:backgroundMark x1="96000" y1="43478" x2="96000" y2="2174"/>
                        <a14:backgroundMark x1="96000" y1="2174" x2="59195" y2="950"/>
                        <a14:backgroundMark x1="98222" y1="65528" x2="86512" y2="67031"/>
                        <a14:backgroundMark x1="82634" y1="83334" x2="84000" y2="86646"/>
                        <a14:backgroundMark x1="84000" y1="86646" x2="98222" y2="63354"/>
                        <a14:backgroundMark x1="98222" y1="63354" x2="98667" y2="60870"/>
                        <a14:backgroundMark x1="39556" y1="27640" x2="38222" y2="27019"/>
                        <a14:backgroundMark x1="37778" y1="26708" x2="36444" y2="26708"/>
                        <a14:backgroundMark x1="34222" y1="24534" x2="31556" y2="22981"/>
                        <a14:backgroundMark x1="34222" y1="24845" x2="34222" y2="24845"/>
                        <a14:backgroundMark x1="34667" y1="24845" x2="34667" y2="23913"/>
                        <a14:backgroundMark x1="30667" y1="21429" x2="32889" y2="22671"/>
                        <a14:backgroundMark x1="31556" y1="22050" x2="29333" y2="18323"/>
                        <a14:backgroundMark x1="29778" y1="20807" x2="28444" y2="19565"/>
                        <a14:backgroundMark x1="29333" y1="22360" x2="29778" y2="22050"/>
                        <a14:backgroundMark x1="30222" y1="21739" x2="29778" y2="21739"/>
                        <a14:backgroundMark x1="29778" y1="21739" x2="29778" y2="21739"/>
                        <a14:backgroundMark x1="5778" y1="51553" x2="20733" y2="38337"/>
                        <a14:backgroundMark x1="7111" y1="49689" x2="6222" y2="49689"/>
                        <a14:backgroundMark x1="9333" y1="50000" x2="9333" y2="50000"/>
                        <a14:backgroundMark x1="22769" y1="36049" x2="23111" y2="35714"/>
                        <a14:backgroundMark x1="23016" y1="36091" x2="24000" y2="35404"/>
                        <a14:backgroundMark x1="31556" y1="19876" x2="30667" y2="11180"/>
                        <a14:backgroundMark x1="30667" y1="18944" x2="30222" y2="17702"/>
                        <a14:backgroundMark x1="31111" y1="19255" x2="31111" y2="19255"/>
                        <a14:backgroundMark x1="31111" y1="17702" x2="31111" y2="17702"/>
                        <a14:backgroundMark x1="32000" y1="12112" x2="32000" y2="11253"/>
                        <a14:backgroundMark x1="32000" y1="13043" x2="32000" y2="13043"/>
                        <a14:backgroundMark x1="54748" y1="2168" x2="55556" y2="1863"/>
                        <a14:backgroundMark x1="39320" y1="4360" x2="33333" y2="5280"/>
                        <a14:backgroundMark x1="40193" y1="4226" x2="39509" y2="4331"/>
                        <a14:backgroundMark x1="55556" y1="1863" x2="54899" y2="1964"/>
                        <a14:backgroundMark x1="55035" y1="1780" x2="56444" y2="1553"/>
                        <a14:backgroundMark x1="39538" y1="4279" x2="40237" y2="4166"/>
                        <a14:backgroundMark x1="33333" y1="5280" x2="39449" y2="4294"/>
                        <a14:backgroundMark x1="46271" y1="1971" x2="33778" y2="2484"/>
                        <a14:backgroundMark x1="56444" y1="1553" x2="55165" y2="1606"/>
                        <a14:backgroundMark x1="55754" y1="809" x2="58222" y2="621"/>
                        <a14:backgroundMark x1="33778" y1="2484" x2="48665" y2="1349"/>
                        <a14:backgroundMark x1="58222" y1="621" x2="65778" y2="5280"/>
                        <a14:backgroundMark x1="33778" y1="9006" x2="33333" y2="9938"/>
                        <a14:backgroundMark x1="64000" y1="6832" x2="72444" y2="17391"/>
                        <a14:backgroundMark x1="63556" y1="6522" x2="63556" y2="6522"/>
                        <a14:backgroundMark x1="70667" y1="17702" x2="62222" y2="27019"/>
                        <a14:backgroundMark x1="61012" y1="27243" x2="61333" y2="27019"/>
                        <a14:backgroundMark x1="63556" y1="27640" x2="80444" y2="30435"/>
                        <a14:backgroundMark x1="73778" y1="23913" x2="76000" y2="25466"/>
                        <a14:backgroundMark x1="72444" y1="17702" x2="74222" y2="16770"/>
                        <a14:backgroundMark x1="73333" y1="19876" x2="73778" y2="17702"/>
                        <a14:backgroundMark x1="72889" y1="18944" x2="72889" y2="18944"/>
                        <a14:backgroundMark x1="72889" y1="18012" x2="73333" y2="18012"/>
                        <a14:backgroundMark x1="76000" y1="33230" x2="96444" y2="50932"/>
                        <a14:backgroundMark x1="95111" y1="51553" x2="96889" y2="52484"/>
                        <a14:backgroundMark x1="97333" y1="59317" x2="99556" y2="56211"/>
                        <a14:backgroundMark x1="96000" y1="61801" x2="99111" y2="59317"/>
                        <a14:backgroundMark x1="94222" y1="61491" x2="98222" y2="58696"/>
                        <a14:backgroundMark x1="98222" y1="57453" x2="98222" y2="57453"/>
                        <a14:backgroundMark x1="88444" y1="63975" x2="93333" y2="62112"/>
                        <a14:backgroundMark x1="89333" y1="61491" x2="80493" y2="66871"/>
                        <a14:backgroundMark x1="72000" y1="50000" x2="75556" y2="55280"/>
                        <a14:backgroundMark x1="75058" y1="56300" x2="74667" y2="54658"/>
                        <a14:backgroundMark x1="72000" y1="49689" x2="72000" y2="49689"/>
                        <a14:backgroundMark x1="72000" y1="49068" x2="72000" y2="49068"/>
                        <a14:backgroundMark x1="51111" y1="95652" x2="52000" y2="78882"/>
                        <a14:backgroundMark x1="50222" y1="73913" x2="50667" y2="84472"/>
                        <a14:backgroundMark x1="48000" y1="92236" x2="48889" y2="84472"/>
                        <a14:backgroundMark x1="46667" y1="93789" x2="49333" y2="86957"/>
                        <a14:backgroundMark x1="48444" y1="88199" x2="49333" y2="84783"/>
                        <a14:backgroundMark x1="48889" y1="98447" x2="54222" y2="97826"/>
                        <a14:backgroundMark x1="53778" y1="99379" x2="66667" y2="99689"/>
                        <a14:backgroundMark x1="91556" y1="99068" x2="76000" y2="99689"/>
                        <a14:backgroundMark x1="68444" y1="99379" x2="81333" y2="99068"/>
                        <a14:backgroundMark x1="26667" y1="99379" x2="41333" y2="99379"/>
                        <a14:backgroundMark x1="48889" y1="99068" x2="27111" y2="99689"/>
                        <a14:backgroundMark x1="26222" y1="98758" x2="26222" y2="98758"/>
                        <a14:backgroundMark x1="28000" y1="99068" x2="22222" y2="98447"/>
                        <a14:backgroundMark x1="12444" y1="61801" x2="12444" y2="60870"/>
                        <a14:backgroundMark x1="12889" y1="60559" x2="18222" y2="66149"/>
                        <a14:backgroundMark x1="22667" y1="63043" x2="27111" y2="53416"/>
                        <a14:backgroundMark x1="24000" y1="55590" x2="21333" y2="58075"/>
                        <a14:backgroundMark x1="26222" y1="59938" x2="20889" y2="85714"/>
                        <a14:backgroundMark x1="10667" y1="87578" x2="16444" y2="84472"/>
                        <a14:backgroundMark x1="12444" y1="88820" x2="9778" y2="91615"/>
                        <a14:backgroundMark x1="6667" y1="89752" x2="16000" y2="82919"/>
                        <a14:backgroundMark x1="25333" y1="86646" x2="24889" y2="84783"/>
                        <a14:backgroundMark x1="53333" y1="99379" x2="53333" y2="99379"/>
                        <a14:backgroundMark x1="76889" y1="85714" x2="73333" y2="52174"/>
                        <a14:backgroundMark x1="75111" y1="73913" x2="72889" y2="53727"/>
                        <a14:backgroundMark x1="76000" y1="86646" x2="75111" y2="80745"/>
                        <a14:backgroundMark x1="75111" y1="74224" x2="75111" y2="74224"/>
                        <a14:backgroundMark x1="74222" y1="68944" x2="74222" y2="66460"/>
                        <a14:backgroundMark x1="72889" y1="55280" x2="72444" y2="53106"/>
                        <a14:backgroundMark x1="73778" y1="72671" x2="73778" y2="72671"/>
                        <a14:backgroundMark x1="71556" y1="51553" x2="77333" y2="76398"/>
                        <a14:backgroundMark x1="12444" y1="60248" x2="12444" y2="602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967" y="578363"/>
            <a:ext cx="2143424" cy="306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0573BDF-AFD4-C93B-8528-2DF36054FE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479" b="99886" l="894" r="97853">
                        <a14:foregroundMark x1="33453" y1="1251" x2="58497" y2="1820"/>
                        <a14:foregroundMark x1="58497" y1="1820" x2="65116" y2="1479"/>
                        <a14:foregroundMark x1="97853" y1="27190" x2="98211" y2="41411"/>
                        <a14:foregroundMark x1="1073" y1="27986" x2="1073" y2="41980"/>
                        <a14:foregroundMark x1="36136" y1="99886" x2="49374" y2="998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" b="140"/>
          <a:stretch>
            <a:fillRect/>
          </a:stretch>
        </p:blipFill>
        <p:spPr>
          <a:xfrm>
            <a:off x="3157777" y="738054"/>
            <a:ext cx="2307685" cy="364833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615DE1D-CDF0-E0F0-B556-8E96EB04C3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271" b="94719" l="223" r="95323">
                        <a14:foregroundMark x1="3629" y1="41584" x2="15590" y2="14191"/>
                        <a14:foregroundMark x1="3333" y1="42261" x2="3629" y2="41584"/>
                        <a14:foregroundMark x1="2133" y1="45011" x2="2411" y2="44374"/>
                        <a14:foregroundMark x1="44010" y1="7498" x2="49220" y2="6271"/>
                        <a14:foregroundMark x1="15590" y1="14191" x2="36580" y2="9248"/>
                        <a14:foregroundMark x1="70522" y1="8230" x2="81514" y2="9241"/>
                        <a14:foregroundMark x1="49220" y1="6271" x2="51584" y2="6488"/>
                        <a14:foregroundMark x1="81514" y1="9241" x2="99332" y2="86469"/>
                        <a14:foregroundMark x1="99332" y1="86469" x2="65597" y2="96632"/>
                        <a14:foregroundMark x1="51600" y1="97807" x2="7127" y2="92409"/>
                        <a14:foregroundMark x1="449" y1="43890" x2="402" y2="43546"/>
                        <a14:foregroundMark x1="7127" y1="92409" x2="1268" y2="49835"/>
                        <a14:foregroundMark x1="90869" y1="90099" x2="91091" y2="52475"/>
                        <a14:foregroundMark x1="92428" y1="64026" x2="95323" y2="82508"/>
                        <a14:foregroundMark x1="52784" y1="42574" x2="54566" y2="43564"/>
                        <a14:foregroundMark x1="27171" y1="6271" x2="21826" y2="7591"/>
                        <a14:foregroundMark x1="2895" y1="74917" x2="6236" y2="94719"/>
                        <a14:foregroundMark x1="6459" y1="94719" x2="4677" y2="83168"/>
                        <a14:foregroundMark x1="56570" y1="48845" x2="57906" y2="51155"/>
                        <a14:backgroundMark x1="62138" y1="8581" x2="63474" y2="8581"/>
                        <a14:backgroundMark x1="69042" y1="8911" x2="56347" y2="5941"/>
                        <a14:backgroundMark x1="69265" y1="7921" x2="68374" y2="9241"/>
                        <a14:backgroundMark x1="69933" y1="8581" x2="70601" y2="7261"/>
                        <a14:backgroundMark x1="69265" y1="7261" x2="70824" y2="7591"/>
                        <a14:backgroundMark x1="55679" y1="7261" x2="58129" y2="8911"/>
                        <a14:backgroundMark x1="55234" y1="4950" x2="55679" y2="7921"/>
                        <a14:backgroundMark x1="37194" y1="7921" x2="41203" y2="8581"/>
                        <a14:backgroundMark x1="40980" y1="8581" x2="44321" y2="6601"/>
                        <a14:backgroundMark x1="445" y1="49835" x2="1336" y2="39934"/>
                        <a14:backgroundMark x1="0" y1="41584" x2="0" y2="41584"/>
                        <a14:backgroundMark x1="891" y1="41254" x2="445" y2="43564"/>
                        <a14:backgroundMark x1="891" y1="45215" x2="1114" y2="48185"/>
                        <a14:backgroundMark x1="0" y1="49175" x2="0" y2="49175"/>
                        <a14:backgroundMark x1="891" y1="46535" x2="891" y2="49835"/>
                        <a14:backgroundMark x1="53675" y1="99340" x2="64588" y2="99010"/>
                        <a14:backgroundMark x1="51225" y1="98680" x2="55457" y2="98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273" y="4142711"/>
            <a:ext cx="2212768" cy="1493249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DC2AF6B-6F30-6EE8-1F21-348396DE754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92" b="99563" l="4130" r="95870">
                        <a14:foregroundMark x1="45133" y1="9170" x2="56047" y2="7424"/>
                        <a14:foregroundMark x1="56342" y1="5459" x2="45133" y2="5459"/>
                        <a14:foregroundMark x1="48968" y1="2838" x2="51327" y2="1092"/>
                        <a14:foregroundMark x1="87021" y1="25109" x2="97050" y2="25764"/>
                        <a14:foregroundMark x1="16519" y1="26856" x2="4130" y2="28384"/>
                        <a14:foregroundMark x1="26844" y1="32096" x2="40708" y2="60044"/>
                        <a14:foregroundMark x1="40708" y1="60044" x2="39528" y2="91485"/>
                        <a14:foregroundMark x1="39528" y1="91485" x2="73451" y2="67686"/>
                        <a14:foregroundMark x1="73451" y1="67686" x2="46903" y2="34279"/>
                        <a14:foregroundMark x1="25404" y1="30786" x2="22714" y2="30349"/>
                        <a14:foregroundMark x1="46903" y1="34279" x2="25404" y2="30786"/>
                        <a14:foregroundMark x1="31268" y1="96288" x2="73156" y2="95633"/>
                        <a14:foregroundMark x1="73156" y1="95633" x2="75516" y2="95633"/>
                        <a14:foregroundMark x1="70218" y1="99551" x2="70796" y2="99563"/>
                        <a14:backgroundMark x1="22124" y1="30349" x2="22124" y2="30349"/>
                        <a14:backgroundMark x1="22419" y1="29913" x2="22419" y2="29913"/>
                        <a14:backgroundMark x1="23599" y1="29694" x2="23599" y2="29694"/>
                        <a14:backgroundMark x1="23894" y1="30786" x2="23894" y2="30786"/>
                        <a14:backgroundMark x1="22419" y1="29913" x2="22419" y2="29913"/>
                        <a14:backgroundMark x1="22714" y1="30786" x2="22714" y2="30786"/>
                        <a14:backgroundMark x1="22124" y1="29258" x2="22124" y2="29258"/>
                        <a14:backgroundMark x1="23599" y1="30786" x2="23599" y2="30786"/>
                        <a14:backgroundMark x1="28024" y1="99563" x2="70206" y2="99563"/>
                        <a14:backgroundMark x1="70206" y1="99563" x2="68437" y2="991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9" y="3130189"/>
            <a:ext cx="1409007" cy="190361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B6C36AB-FA27-C9E8-9103-60B88AD5B57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576" b="96956" l="4052" r="97606">
                        <a14:foregroundMark x1="14365" y1="23888" x2="5157" y2="53396"/>
                        <a14:foregroundMark x1="5157" y1="53396" x2="20626" y2="26698"/>
                        <a14:foregroundMark x1="20626" y1="26698" x2="15285" y2="24356"/>
                        <a14:foregroundMark x1="4972" y1="40984" x2="4052" y2="42857"/>
                        <a14:foregroundMark x1="4420" y1="55972" x2="6077" y2="66276"/>
                        <a14:foregroundMark x1="4052" y1="66511" x2="5341" y2="66511"/>
                        <a14:foregroundMark x1="35727" y1="6557" x2="54880" y2="4215"/>
                        <a14:foregroundMark x1="90424" y1="38642" x2="93923" y2="45199"/>
                        <a14:foregroundMark x1="97974" y1="56674" x2="97974" y2="56674"/>
                        <a14:foregroundMark x1="84162" y1="92037" x2="30939" y2="93443"/>
                        <a14:foregroundMark x1="30939" y1="93443" x2="26703" y2="91335"/>
                        <a14:foregroundMark x1="38490" y1="2810" x2="38490" y2="2810"/>
                        <a14:foregroundMark x1="28545" y1="98126" x2="51381" y2="96721"/>
                        <a14:foregroundMark x1="51381" y1="96721" x2="53407" y2="96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3782">
            <a:off x="8335772" y="1218429"/>
            <a:ext cx="2256905" cy="177476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DE8F9A4-9733-12C1-565C-3CD402126CD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047" y="333185"/>
            <a:ext cx="3515216" cy="80973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671F6CE-65C0-9083-F494-C713561398F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108" b="95946" l="9091" r="96104">
                        <a14:foregroundMark x1="24675" y1="28378" x2="24675" y2="28378"/>
                        <a14:foregroundMark x1="20779" y1="18919" x2="72727" y2="35135"/>
                        <a14:foregroundMark x1="96104" y1="31081" x2="96104" y2="31081"/>
                        <a14:foregroundMark x1="85714" y1="62162" x2="85714" y2="62162"/>
                        <a14:foregroundMark x1="12987" y1="10811" x2="12987" y2="10811"/>
                        <a14:foregroundMark x1="50649" y1="95946" x2="50649" y2="95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026" y="1678023"/>
            <a:ext cx="733527" cy="70494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DFBFD3D-227B-0553-8A53-30D6F48D218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1397" y="3346176"/>
            <a:ext cx="3766813" cy="35677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89C933-6B2E-14F2-41F7-35C086E6FE62}"/>
              </a:ext>
            </a:extLst>
          </p:cNvPr>
          <p:cNvSpPr txBox="1"/>
          <p:nvPr/>
        </p:nvSpPr>
        <p:spPr>
          <a:xfrm>
            <a:off x="266700" y="5834771"/>
            <a:ext cx="7234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hlinkClick r:id="rId21"/>
              </a:rPr>
              <a:t>GoodNewsoftheBible.com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91859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Theophanes</dc:creator>
  <cp:lastModifiedBy>Hannah Theophanes</cp:lastModifiedBy>
  <cp:revision>15</cp:revision>
  <dcterms:created xsi:type="dcterms:W3CDTF">2026-03-28T00:12:41Z</dcterms:created>
  <dcterms:modified xsi:type="dcterms:W3CDTF">2026-03-28T18:18:29Z</dcterms:modified>
</cp:coreProperties>
</file>