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5" r:id="rId3"/>
    <p:sldId id="274" r:id="rId4"/>
    <p:sldId id="273" r:id="rId5"/>
    <p:sldId id="272" r:id="rId6"/>
    <p:sldId id="271" r:id="rId7"/>
    <p:sldId id="270" r:id="rId8"/>
    <p:sldId id="268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6CAC0-67AD-1A10-4F49-0DDEA2834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3EE59-9B4E-8247-39BE-AC2487A85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5253C-F728-A568-D978-5B936D16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EDFFA-E51B-D754-6109-7AAA8714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A73BC-7A62-FE42-BEF3-96F36A9A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9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2DB6-47EA-A6D1-CA82-172E5DDE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0FAF-E9CC-8F7D-4572-A31B97B8E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2824A-F84D-CD58-A741-250CE151C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36806-83DB-CF75-2740-50E2DC70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15ABE-8DAB-1CA8-662A-FD55DD08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0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BC70-178B-EDAC-053A-2ED4EA1A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D529A-7169-6EBD-7252-91501F5D5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D6050-06F5-42F3-D9E3-D0A91187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8EEF5-6A96-336C-35F4-8704DA14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61AB9-A372-7553-DEFD-F9DF8B5B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1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7221-733E-AF87-1D9B-BF9860B1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4EFD-E1B5-27DF-B47B-36E941A64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7B9F5-0C1D-E530-0AF2-896784136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E4F78-F437-5D25-3BFB-724EF21A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8B8C2-BA71-CEE3-0DDE-19CB6340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D27F4-5C77-A850-D5CD-4BC3B970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3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A51D-37DD-0A76-5994-91C1D78B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C97F5-70B5-A95E-16AF-16C59F3A1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F4106-0A44-7236-981D-AB55186E5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9FE69-4A99-168D-2A23-5554349B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D0925B-9564-2EFB-7E94-E39EA84DC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B7DCD-A24C-B87D-BCFF-D6B94AA4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5511BA-2DC2-D695-FA65-7781263D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4859E6-8B0C-B159-365F-1A4ED799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5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2454-EC45-501C-A5C9-4C40B987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9A8CD9-1202-3914-7FDA-4E976E9E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03E3D5-A63D-4279-A8F7-E6F8665E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B4981-37A1-3081-4052-8711982A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0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600D5C-F81C-FDF0-6AFD-1CEC6FE0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F4CBE0-1ED8-7573-E6F4-22DA41C3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405A2-CABB-2937-B663-5482C34A4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2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57B5-3CED-75C8-AE81-8EE0F749C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48D-1E75-3A48-6194-B57B3F932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B02FB-EF0F-C057-59C1-114E14CD3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9006D-F342-160A-B6CC-CAE7E5902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3192E-C567-ADF1-9465-E6BEC182F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72120-8FB4-6F69-D5E9-D51D8622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8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5FF6-385F-A4F7-4F07-80FE9589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E0579D-3F94-6722-DEA4-F4CF01457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9DBA9-0762-2B74-D878-4FA6897AE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D14C4-992C-E348-9A36-1EC901B36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887D9-0B86-FE57-DB80-CE44E6DF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7A0B7-EEE8-1FDB-048C-A20BD7EF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0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A71C-D5A1-CFCF-2845-7BB0E3A3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44085-D013-C439-A065-C845F1D81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60288-4809-86CA-2825-5C63407B1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98C70-70CD-10A0-C62D-E53AE216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A730F-18A5-D69F-C574-1D0C83AF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5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9F83B1-77E5-E0E3-3AAC-F77DC17B4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57924-6708-4743-921A-BF502AA5D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CC257-BD51-3BED-05B4-6204ADF27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14D3-28A8-7AC3-D957-BDF4BC9C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DA92D-CC28-C414-6352-DD6DBF48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44F09E-EC3A-1476-ECA7-90D7E928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58AE7-5A81-A61E-658E-459A8B8B7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950DE-5A2F-F35F-D7C9-08702AFD8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6672E-BF4D-CEB7-109E-68BF19154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DC89B-2967-E8A9-C156-E198E967E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3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1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1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19" Type="http://schemas.openxmlformats.org/officeDocument/2006/relationships/hyperlink" Target="https://goodnewsofthebible.com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F2FF-1253-6065-1CBC-F258A464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F676-91A3-42C5-8B70-1A448F0030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0D84D-AAFA-DA25-64C6-9DE256977F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D3F728-3F1F-832B-55D8-B98D0D31D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266DD0-0B80-9CAF-B4F3-DEF37912F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2" b="96164" l="5750" r="99250">
                        <a14:foregroundMark x1="14045" y1="16780" x2="1250" y2="46292"/>
                        <a14:foregroundMark x1="4053" y1="64450" x2="4250" y2="65729"/>
                        <a14:foregroundMark x1="1250" y1="46292" x2="4053" y2="64450"/>
                        <a14:foregroundMark x1="5188" y1="67008" x2="11750" y2="75959"/>
                        <a14:foregroundMark x1="4813" y1="66496" x2="5188" y2="67008"/>
                        <a14:foregroundMark x1="11750" y1="75959" x2="30000" y2="90026"/>
                        <a14:foregroundMark x1="30000" y1="90026" x2="50000" y2="96164"/>
                        <a14:foregroundMark x1="50000" y1="96164" x2="67250" y2="93095"/>
                        <a14:foregroundMark x1="67250" y1="93095" x2="89500" y2="74425"/>
                        <a14:foregroundMark x1="89500" y1="74425" x2="97750" y2="59847"/>
                        <a14:foregroundMark x1="97750" y1="51918" x2="97750" y2="43990"/>
                        <a14:foregroundMark x1="97750" y1="52430" x2="97750" y2="51918"/>
                        <a14:foregroundMark x1="97750" y1="59847" x2="97750" y2="52430"/>
                        <a14:foregroundMark x1="97750" y1="43990" x2="91750" y2="28900"/>
                        <a14:foregroundMark x1="91750" y1="28900" x2="82250" y2="18414"/>
                        <a14:foregroundMark x1="82250" y1="18414" x2="70000" y2="11765"/>
                        <a14:foregroundMark x1="70000" y1="11765" x2="23500" y2="10486"/>
                        <a14:foregroundMark x1="23500" y1="10486" x2="16379" y2="14572"/>
                        <a14:foregroundMark x1="64250" y1="23529" x2="41750" y2="32481"/>
                        <a14:foregroundMark x1="41750" y1="32481" x2="28250" y2="75192"/>
                        <a14:foregroundMark x1="28250" y1="75192" x2="90500" y2="58312"/>
                        <a14:foregroundMark x1="90500" y1="58312" x2="64000" y2="16368"/>
                        <a14:foregroundMark x1="64000" y1="16368" x2="55000" y2="27366"/>
                        <a14:foregroundMark x1="63000" y1="30691" x2="36250" y2="44246"/>
                        <a14:foregroundMark x1="36250" y1="44246" x2="44000" y2="73913"/>
                        <a14:foregroundMark x1="44000" y1="73913" x2="54750" y2="43478"/>
                        <a14:foregroundMark x1="54750" y1="43478" x2="43500" y2="33760"/>
                        <a14:foregroundMark x1="43500" y1="33760" x2="43500" y2="33760"/>
                        <a14:foregroundMark x1="51750" y1="35806" x2="36750" y2="43223"/>
                        <a14:foregroundMark x1="36750" y1="43223" x2="53500" y2="65729"/>
                        <a14:foregroundMark x1="53500" y1="65729" x2="62500" y2="40409"/>
                        <a14:foregroundMark x1="62500" y1="40409" x2="59000" y2="36829"/>
                        <a14:foregroundMark x1="54500" y1="2558" x2="37250" y2="6905"/>
                        <a14:foregroundMark x1="37250" y1="6905" x2="63250" y2="11253"/>
                        <a14:foregroundMark x1="63250" y1="11253" x2="39968" y2="1389"/>
                        <a14:foregroundMark x1="6250" y1="38875" x2="5750" y2="58824"/>
                        <a14:foregroundMark x1="5750" y1="58824" x2="10000" y2="35550"/>
                        <a14:foregroundMark x1="15000" y1="68031" x2="28000" y2="70077"/>
                        <a14:foregroundMark x1="28000" y1="70077" x2="27750" y2="69565"/>
                        <a14:foregroundMark x1="20500" y1="57033" x2="16000" y2="75448"/>
                        <a14:foregroundMark x1="16000" y1="75448" x2="29750" y2="62148"/>
                        <a14:foregroundMark x1="29750" y1="62148" x2="18500" y2="58312"/>
                        <a14:foregroundMark x1="16750" y1="59079" x2="20500" y2="80307"/>
                        <a14:foregroundMark x1="20500" y1="80307" x2="21750" y2="58312"/>
                        <a14:foregroundMark x1="21750" y1="58312" x2="11500" y2="60614"/>
                        <a14:foregroundMark x1="16750" y1="58824" x2="15250" y2="76471"/>
                        <a14:foregroundMark x1="15250" y1="76471" x2="16000" y2="58312"/>
                        <a14:foregroundMark x1="16000" y1="58312" x2="14750" y2="57545"/>
                        <a14:foregroundMark x1="31250" y1="91816" x2="44500" y2="93350"/>
                        <a14:foregroundMark x1="44500" y1="93350" x2="55750" y2="92072"/>
                        <a14:foregroundMark x1="56750" y1="96419" x2="50000" y2="96164"/>
                        <a14:foregroundMark x1="99189" y1="52430" x2="99250" y2="52685"/>
                        <a14:foregroundMark x1="99066" y1="51918" x2="99189" y2="52430"/>
                        <a14:foregroundMark x1="95750" y1="38107" x2="99066" y2="51918"/>
                        <a14:foregroundMark x1="50000" y1="1023" x2="50000" y2="1023"/>
                        <a14:backgroundMark x1="14500" y1="15345" x2="14500" y2="15345"/>
                        <a14:backgroundMark x1="15000" y1="15090" x2="15000" y2="15090"/>
                        <a14:backgroundMark x1="14750" y1="14834" x2="13750" y2="16624"/>
                        <a14:backgroundMark x1="15750" y1="14066" x2="14000" y2="15857"/>
                        <a14:backgroundMark x1="39500" y1="1279" x2="40250" y2="767"/>
                        <a14:backgroundMark x1="38000" y1="1535" x2="39500" y2="1023"/>
                        <a14:backgroundMark x1="99500" y1="51918" x2="99500" y2="51918"/>
                        <a14:backgroundMark x1="99750" y1="52430" x2="99750" y2="52430"/>
                        <a14:backgroundMark x1="4250" y1="65729" x2="4250" y2="65729"/>
                        <a14:backgroundMark x1="4750" y1="67008" x2="4750" y2="67008"/>
                        <a14:backgroundMark x1="3750" y1="64450" x2="3750" y2="64450"/>
                        <a14:backgroundMark x1="4500" y1="65729" x2="4500" y2="66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47960"/>
            <a:ext cx="2838847" cy="27749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35C5823-2BC1-1C29-5E5B-691EC7FF6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6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1B2E6-6CBA-CD44-F9CF-A8D31CF90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5FF1-C286-FDC3-8134-D4E44CE58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340C7-BC69-7E03-E09E-6947F7FD7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F25C09-DDD6-7EF6-F11B-162BAE69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9A80BD-263E-D224-2016-C427A45C8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574F981-1A8C-E9B1-14E9-5288B4C18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531A5BB-F7BB-B098-F068-B16AF658B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1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C5F7B-4774-3D9A-6DB5-C36BC476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B10F-C51F-ABF9-8E57-C69A2B510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752CBC-3407-A8A1-9182-F4B8ECEB5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76DD8-79C4-5B11-53EA-894AEAE5B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AFDA953-0863-2202-644C-E0C1FBDE4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FFCDB83-A810-1997-B242-C834E79A88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F93DD77-DCA8-8359-791B-4094344C1F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C563423-A666-76D7-72AC-64FABCE70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1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5DBA7-0C3C-7CBD-5729-C13F29EB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7B8E-0F6C-4CA4-1F00-86E110B4F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093FE-98EB-380D-99CC-EDE8453C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400AE8-3EBD-32D2-E69A-56A21225F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1E3769-0ECA-F7E9-3EEE-D4C5C41D8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2C00804-204A-AEAB-5430-AFEC35540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70AB5E-592B-D442-8096-0FDA873A6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0F89B2-359C-1A42-B1A6-9799F7533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2D55611-9D6A-88E5-CB9C-EBB0C1D49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4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46E6B-8300-4795-AB59-B58520F2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3DE8-3E4D-A240-8DF4-F566FD29F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F5D3C5-C2BB-6E27-77DA-20492E3036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F62CAD-79F5-3DF0-DAA1-1F86F363A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3DE7AD-DE4B-303B-395E-3C54842FE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25DCF89-94C5-B508-1A3E-AF8D1E28D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42A0CD-CCD7-DE7A-9412-372F33552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00C96E-C4E2-E9E2-5A0A-BD2A051428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91D0307-8AA5-A5DA-1E4F-A0D73713DE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A6D4E0-AAEB-CF0C-25CF-7F90A10BBD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0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8EEAE-1E0A-D7EE-AA97-2AA0AC185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8251B-EEB3-40E1-B8B4-0323459F29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F9E37-961C-2929-6237-00CB0E26C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A3DB07-0A21-01BB-CA92-D474982C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1FF7EE-5E37-BA62-8529-4DDF7C805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D05BCB-329E-13A8-8F6C-1D2F18301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A8C0E8C-6BFD-BB1A-3E49-DC2E33EBE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A79C71-B892-4C8F-1A66-706B70895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267FF75-2DEF-DDAC-0433-D691631CCB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665F2A6-5017-EB11-8B50-CDA9973284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2139482-8AB8-56D4-CE03-1030D1AF1B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21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B6143-BB70-360D-3353-2E66EF3C4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21BF-E175-5F69-DA04-301A08D1B3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54E94-9A3E-579D-76FD-FEFD87D35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B3C14-9255-176D-2C48-261F78480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4E9ACC-0E1F-C6A2-EFBF-C235F14E5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E5D4362-A357-B1C3-4065-A42CBEC72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AF1E023-700F-0985-077A-04AA5172C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E29014-7B7B-2C53-D5EE-F44FF8FEC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F7C0834-443B-F1E1-DC54-F5296FF1AE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7603915-3609-4E9B-9045-C281B35192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BE1FE09-6B77-11F0-3259-CBC6FCED7E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838D4AF-BE6C-3B17-749D-99F5245DD3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D6EC-2ED1-B3A6-1E80-2A54B09B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6FA8-7D09-1C3E-E338-5158B706D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6BBBD-DC5D-1D6D-A6FD-CEB611BA72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EC4A5C-0DB9-C6BA-4888-778757B87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AF7928-178B-FF0A-CEF8-6A0CB15BE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85C2D8E-5EBA-1854-8531-CE6C2955C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0FC6F4-BD0B-55E4-67E3-0694D8D09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EC6C27E-64E4-B1BE-7C0A-BA6F5098C3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D937E5-26D7-F463-E910-5D3CC6C4C0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8764238-06AC-62F3-6B5A-48AF144DC6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D3FEBC3-0387-DE29-E5A4-2AA7302710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FA3B0D0-7645-E281-0AA4-FE9D98FEBE1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1288" y="333185"/>
            <a:ext cx="3432734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D75095-A856-55FE-0E4C-B709B4F72E7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3" y="1703101"/>
            <a:ext cx="733527" cy="704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02541F-7C5A-1334-5777-5D1A1659B5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33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44961 -0.0055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74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CE43-EF51-2F22-1B46-EB171CA1D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D9696-A644-865E-3888-09AD5E7E3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18AA4-6ABC-0009-67A2-9FEA7DCE3F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16841D-D1BA-6948-B620-AFD463424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DC1A6DF-D6FC-6EF7-353B-16C26ECB7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49530"/>
            <a:ext cx="2838846" cy="27718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1DDA431-A115-D6A1-4886-6F0C04B18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E02DF1-87AB-7C6C-33E8-02BD31AC0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2B3F23C-ED9E-CB3A-EA69-E671EB07A7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A6BB1D3-1270-3D32-9731-6B8F4409F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1A7F39B-0076-633E-6A79-27F99B0B57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8E8578F-A368-AFE6-5E42-3D08808351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27C05C9-ABF8-515B-4943-4233BDF2E1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1288" y="333185"/>
            <a:ext cx="3432734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53975C8-ACBA-0A7A-220C-3A8BB193AC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00" y="1682225"/>
            <a:ext cx="733527" cy="7049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A3DF102-357C-F557-0BB5-3C01650260A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1397" y="3353415"/>
            <a:ext cx="3766813" cy="3553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5D49C4-1BD5-A350-8593-EA4EDF2188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76A29-33A0-EDE9-6453-9807B2C24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ECB8-5B49-4099-9682-991E5A233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9DF6-C081-A803-7069-746D439D81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237906-BD2A-2878-5493-763E03BED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8CA663-CFD3-79A1-7521-6D1C10DB6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53" y="152576"/>
            <a:ext cx="2838846" cy="276574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F475F53-C934-19BF-965F-CFEA3F54B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92" y="99182"/>
            <a:ext cx="2734057" cy="3745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1225C4A-EDBA-4D63-4BB7-9779301D2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0573BDF-AFD4-C93B-8528-2DF36054F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15DE1D-CDF0-E0F0-B556-8E96EB04C3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C2AF6B-6F30-6EE8-1F21-348396DE75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B6C36AB-FA27-C9E8-9103-60B88AD5B5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DE8F9A4-9733-12C1-565C-3CD402126C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1288" y="333185"/>
            <a:ext cx="3432734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671F6CE-65C0-9083-F494-C713561398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00" y="1682225"/>
            <a:ext cx="733527" cy="7049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DFBFD3D-227B-0553-8A53-30D6F48D21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1397" y="3353415"/>
            <a:ext cx="3766813" cy="3553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9C933-6B2E-14F2-41F7-35C086E6FE62}"/>
              </a:ext>
            </a:extLst>
          </p:cNvPr>
          <p:cNvSpPr txBox="1"/>
          <p:nvPr/>
        </p:nvSpPr>
        <p:spPr>
          <a:xfrm>
            <a:off x="266700" y="5834771"/>
            <a:ext cx="7234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hlinkClick r:id="rId19"/>
              </a:rPr>
              <a:t>GoodNewsoftheBible.com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C2EE6-9E3C-20DB-464E-3A0E535C8E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1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5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3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Theophanes</dc:creator>
  <cp:lastModifiedBy>Hannah Theophanes</cp:lastModifiedBy>
  <cp:revision>21</cp:revision>
  <dcterms:created xsi:type="dcterms:W3CDTF">2026-03-28T00:12:41Z</dcterms:created>
  <dcterms:modified xsi:type="dcterms:W3CDTF">2026-03-28T18:15:57Z</dcterms:modified>
</cp:coreProperties>
</file>